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73" r:id="rId2"/>
    <p:sldId id="372" r:id="rId3"/>
    <p:sldId id="370" r:id="rId4"/>
    <p:sldId id="371" r:id="rId5"/>
  </p:sldIdLst>
  <p:sldSz cx="11522075" cy="6480175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793FF39-CF19-431B-A1D1-9453CFC84348}">
          <p14:sldIdLst>
            <p14:sldId id="273"/>
            <p14:sldId id="372"/>
            <p14:sldId id="370"/>
            <p14:sldId id="37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041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E19E782-1261-ADDC-D693-3763AF5412DD}" name="Derks, Koen" initials="KD" userId="S::k.derks@nyenrode.nl::42903d96-be75-4cec-9136-f3710e86cd30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oen Derks" initials="KD" lastIdx="1" clrIdx="0">
    <p:extLst>
      <p:ext uri="{19B8F6BF-5375-455C-9EA6-DF929625EA0E}">
        <p15:presenceInfo xmlns:p15="http://schemas.microsoft.com/office/powerpoint/2012/main" userId="332faef42cabe14e" providerId="Windows Live"/>
      </p:ext>
    </p:extLst>
  </p:cmAuthor>
  <p:cmAuthor id="2" name="Derks, Koen" initials="DK" lastIdx="1" clrIdx="1">
    <p:extLst>
      <p:ext uri="{19B8F6BF-5375-455C-9EA6-DF929625EA0E}">
        <p15:presenceInfo xmlns:p15="http://schemas.microsoft.com/office/powerpoint/2012/main" userId="S-1-5-21-1229272821-920026266-1801674531-4306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5745"/>
    <a:srgbClr val="FE8E82"/>
    <a:srgbClr val="4D6077"/>
    <a:srgbClr val="5E7291"/>
    <a:srgbClr val="F7F9FB"/>
    <a:srgbClr val="52667E"/>
    <a:srgbClr val="576D87"/>
    <a:srgbClr val="344E6E"/>
    <a:srgbClr val="4E627A"/>
    <a:srgbClr val="3651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F771721-F9B7-AD48-A5EE-F2526081654B}" v="10" dt="2025-03-20T13:52:50.37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Medium Style 3 –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92"/>
    <p:restoredTop sz="94645"/>
  </p:normalViewPr>
  <p:slideViewPr>
    <p:cSldViewPr snapToGrid="0">
      <p:cViewPr varScale="1">
        <p:scale>
          <a:sx n="120" d="100"/>
          <a:sy n="120" d="100"/>
        </p:scale>
        <p:origin x="576" y="184"/>
      </p:cViewPr>
      <p:guideLst>
        <p:guide orient="horz" pos="2041"/>
        <p:guide pos="362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microsoft.com/office/2018/10/relationships/authors" Target="authors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rks, Koen" userId="42903d96-be75-4cec-9136-f3710e86cd30" providerId="ADAL" clId="{5B5CB07A-3DBE-C243-9A23-DC81DC164A19}"/>
    <pc:docChg chg="undo redo custSel addSld delSld modSld modSection">
      <pc:chgData name="Derks, Koen" userId="42903d96-be75-4cec-9136-f3710e86cd30" providerId="ADAL" clId="{5B5CB07A-3DBE-C243-9A23-DC81DC164A19}" dt="2023-11-07T05:39:45.268" v="3311" actId="20577"/>
      <pc:docMkLst>
        <pc:docMk/>
      </pc:docMkLst>
      <pc:sldChg chg="modSp mod">
        <pc:chgData name="Derks, Koen" userId="42903d96-be75-4cec-9136-f3710e86cd30" providerId="ADAL" clId="{5B5CB07A-3DBE-C243-9A23-DC81DC164A19}" dt="2023-10-27T06:08:38.811" v="2896" actId="20577"/>
        <pc:sldMkLst>
          <pc:docMk/>
          <pc:sldMk cId="3358279010" sldId="310"/>
        </pc:sldMkLst>
      </pc:sldChg>
      <pc:sldChg chg="modSp mod">
        <pc:chgData name="Derks, Koen" userId="42903d96-be75-4cec-9136-f3710e86cd30" providerId="ADAL" clId="{5B5CB07A-3DBE-C243-9A23-DC81DC164A19}" dt="2023-10-27T06:08:11.015" v="2871" actId="20577"/>
        <pc:sldMkLst>
          <pc:docMk/>
          <pc:sldMk cId="1407171495" sldId="311"/>
        </pc:sldMkLst>
      </pc:sldChg>
      <pc:sldChg chg="addSp delSp modSp mod">
        <pc:chgData name="Derks, Koen" userId="42903d96-be75-4cec-9136-f3710e86cd30" providerId="ADAL" clId="{5B5CB07A-3DBE-C243-9A23-DC81DC164A19}" dt="2023-10-27T06:08:05.623" v="2869" actId="20577"/>
        <pc:sldMkLst>
          <pc:docMk/>
          <pc:sldMk cId="1031774385" sldId="312"/>
        </pc:sldMkLst>
      </pc:sldChg>
      <pc:sldChg chg="modSp mod">
        <pc:chgData name="Derks, Koen" userId="42903d96-be75-4cec-9136-f3710e86cd30" providerId="ADAL" clId="{5B5CB07A-3DBE-C243-9A23-DC81DC164A19}" dt="2023-10-27T06:07:54.386" v="2851" actId="20577"/>
        <pc:sldMkLst>
          <pc:docMk/>
          <pc:sldMk cId="466389444" sldId="313"/>
        </pc:sldMkLst>
      </pc:sldChg>
      <pc:sldChg chg="modSp mod">
        <pc:chgData name="Derks, Koen" userId="42903d96-be75-4cec-9136-f3710e86cd30" providerId="ADAL" clId="{5B5CB07A-3DBE-C243-9A23-DC81DC164A19}" dt="2023-10-27T06:07:48.928" v="2847" actId="20577"/>
        <pc:sldMkLst>
          <pc:docMk/>
          <pc:sldMk cId="989959394" sldId="314"/>
        </pc:sldMkLst>
      </pc:sldChg>
      <pc:sldChg chg="modSp mod">
        <pc:chgData name="Derks, Koen" userId="42903d96-be75-4cec-9136-f3710e86cd30" providerId="ADAL" clId="{5B5CB07A-3DBE-C243-9A23-DC81DC164A19}" dt="2023-10-27T06:07:39.665" v="2829" actId="20577"/>
        <pc:sldMkLst>
          <pc:docMk/>
          <pc:sldMk cId="213548368" sldId="315"/>
        </pc:sldMkLst>
      </pc:sldChg>
      <pc:sldChg chg="modSp mod">
        <pc:chgData name="Derks, Koen" userId="42903d96-be75-4cec-9136-f3710e86cd30" providerId="ADAL" clId="{5B5CB07A-3DBE-C243-9A23-DC81DC164A19}" dt="2023-10-27T06:07:33.002" v="2823" actId="20577"/>
        <pc:sldMkLst>
          <pc:docMk/>
          <pc:sldMk cId="659551291" sldId="316"/>
        </pc:sldMkLst>
      </pc:sldChg>
      <pc:sldChg chg="modSp mod">
        <pc:chgData name="Derks, Koen" userId="42903d96-be75-4cec-9136-f3710e86cd30" providerId="ADAL" clId="{5B5CB07A-3DBE-C243-9A23-DC81DC164A19}" dt="2023-10-26T08:55:23.079" v="764" actId="20577"/>
        <pc:sldMkLst>
          <pc:docMk/>
          <pc:sldMk cId="620228261" sldId="317"/>
        </pc:sldMkLst>
      </pc:sldChg>
      <pc:sldChg chg="modSp mod">
        <pc:chgData name="Derks, Koen" userId="42903d96-be75-4cec-9136-f3710e86cd30" providerId="ADAL" clId="{5B5CB07A-3DBE-C243-9A23-DC81DC164A19}" dt="2023-10-26T08:55:32.771" v="782" actId="20577"/>
        <pc:sldMkLst>
          <pc:docMk/>
          <pc:sldMk cId="2646307615" sldId="318"/>
        </pc:sldMkLst>
      </pc:sldChg>
      <pc:sldChg chg="modSp mod">
        <pc:chgData name="Derks, Koen" userId="42903d96-be75-4cec-9136-f3710e86cd30" providerId="ADAL" clId="{5B5CB07A-3DBE-C243-9A23-DC81DC164A19}" dt="2023-10-26T08:55:37.516" v="783" actId="20577"/>
        <pc:sldMkLst>
          <pc:docMk/>
          <pc:sldMk cId="281625524" sldId="319"/>
        </pc:sldMkLst>
      </pc:sldChg>
      <pc:sldChg chg="modSp mod">
        <pc:chgData name="Derks, Koen" userId="42903d96-be75-4cec-9136-f3710e86cd30" providerId="ADAL" clId="{5B5CB07A-3DBE-C243-9A23-DC81DC164A19}" dt="2023-10-27T06:07:20.954" v="2821" actId="20577"/>
        <pc:sldMkLst>
          <pc:docMk/>
          <pc:sldMk cId="3635290495" sldId="320"/>
        </pc:sldMkLst>
      </pc:sldChg>
      <pc:sldChg chg="modSp del mod">
        <pc:chgData name="Derks, Koen" userId="42903d96-be75-4cec-9136-f3710e86cd30" providerId="ADAL" clId="{5B5CB07A-3DBE-C243-9A23-DC81DC164A19}" dt="2023-10-26T08:57:31.455" v="867" actId="2696"/>
        <pc:sldMkLst>
          <pc:docMk/>
          <pc:sldMk cId="3378284093" sldId="321"/>
        </pc:sldMkLst>
      </pc:sldChg>
      <pc:sldChg chg="modSp mod">
        <pc:chgData name="Derks, Koen" userId="42903d96-be75-4cec-9136-f3710e86cd30" providerId="ADAL" clId="{5B5CB07A-3DBE-C243-9A23-DC81DC164A19}" dt="2023-10-26T08:57:43.407" v="876" actId="20577"/>
        <pc:sldMkLst>
          <pc:docMk/>
          <pc:sldMk cId="1059189902" sldId="322"/>
        </pc:sldMkLst>
      </pc:sldChg>
      <pc:sldChg chg="modSp mod">
        <pc:chgData name="Derks, Koen" userId="42903d96-be75-4cec-9136-f3710e86cd30" providerId="ADAL" clId="{5B5CB07A-3DBE-C243-9A23-DC81DC164A19}" dt="2023-10-26T08:58:05.307" v="880" actId="20577"/>
        <pc:sldMkLst>
          <pc:docMk/>
          <pc:sldMk cId="2196301367" sldId="323"/>
        </pc:sldMkLst>
      </pc:sldChg>
      <pc:sldChg chg="modSp mod">
        <pc:chgData name="Derks, Koen" userId="42903d96-be75-4cec-9136-f3710e86cd30" providerId="ADAL" clId="{5B5CB07A-3DBE-C243-9A23-DC81DC164A19}" dt="2023-10-26T08:59:54.438" v="911"/>
        <pc:sldMkLst>
          <pc:docMk/>
          <pc:sldMk cId="4161306980" sldId="324"/>
        </pc:sldMkLst>
      </pc:sldChg>
      <pc:sldChg chg="del">
        <pc:chgData name="Derks, Koen" userId="42903d96-be75-4cec-9136-f3710e86cd30" providerId="ADAL" clId="{5B5CB07A-3DBE-C243-9A23-DC81DC164A19}" dt="2023-10-26T09:02:55.975" v="989" actId="2696"/>
        <pc:sldMkLst>
          <pc:docMk/>
          <pc:sldMk cId="2146971398" sldId="325"/>
        </pc:sldMkLst>
      </pc:sldChg>
      <pc:sldChg chg="modSp mod">
        <pc:chgData name="Derks, Koen" userId="42903d96-be75-4cec-9136-f3710e86cd30" providerId="ADAL" clId="{5B5CB07A-3DBE-C243-9A23-DC81DC164A19}" dt="2023-10-27T06:06:36.447" v="2803" actId="20577"/>
        <pc:sldMkLst>
          <pc:docMk/>
          <pc:sldMk cId="781802785" sldId="326"/>
        </pc:sldMkLst>
      </pc:sldChg>
      <pc:sldChg chg="del">
        <pc:chgData name="Derks, Koen" userId="42903d96-be75-4cec-9136-f3710e86cd30" providerId="ADAL" clId="{5B5CB07A-3DBE-C243-9A23-DC81DC164A19}" dt="2023-10-26T09:04:13.705" v="1040" actId="2696"/>
        <pc:sldMkLst>
          <pc:docMk/>
          <pc:sldMk cId="3423003377" sldId="327"/>
        </pc:sldMkLst>
      </pc:sldChg>
      <pc:sldChg chg="modSp mod">
        <pc:chgData name="Derks, Koen" userId="42903d96-be75-4cec-9136-f3710e86cd30" providerId="ADAL" clId="{5B5CB07A-3DBE-C243-9A23-DC81DC164A19}" dt="2023-10-27T06:06:19.461" v="2790" actId="14100"/>
        <pc:sldMkLst>
          <pc:docMk/>
          <pc:sldMk cId="3911107931" sldId="328"/>
        </pc:sldMkLst>
      </pc:sldChg>
      <pc:sldChg chg="del">
        <pc:chgData name="Derks, Koen" userId="42903d96-be75-4cec-9136-f3710e86cd30" providerId="ADAL" clId="{5B5CB07A-3DBE-C243-9A23-DC81DC164A19}" dt="2023-10-26T09:05:13.741" v="1078" actId="2696"/>
        <pc:sldMkLst>
          <pc:docMk/>
          <pc:sldMk cId="4089170279" sldId="329"/>
        </pc:sldMkLst>
      </pc:sldChg>
      <pc:sldChg chg="modSp mod">
        <pc:chgData name="Derks, Koen" userId="42903d96-be75-4cec-9136-f3710e86cd30" providerId="ADAL" clId="{5B5CB07A-3DBE-C243-9A23-DC81DC164A19}" dt="2023-10-27T06:06:42.107" v="2807" actId="20577"/>
        <pc:sldMkLst>
          <pc:docMk/>
          <pc:sldMk cId="1430193742" sldId="330"/>
        </pc:sldMkLst>
      </pc:sldChg>
      <pc:sldChg chg="del">
        <pc:chgData name="Derks, Koen" userId="42903d96-be75-4cec-9136-f3710e86cd30" providerId="ADAL" clId="{5B5CB07A-3DBE-C243-9A23-DC81DC164A19}" dt="2023-10-26T09:05:58.973" v="1116" actId="2696"/>
        <pc:sldMkLst>
          <pc:docMk/>
          <pc:sldMk cId="1184853104" sldId="331"/>
        </pc:sldMkLst>
      </pc:sldChg>
      <pc:sldChg chg="addSp delSp modSp mod">
        <pc:chgData name="Derks, Koen" userId="42903d96-be75-4cec-9136-f3710e86cd30" providerId="ADAL" clId="{5B5CB07A-3DBE-C243-9A23-DC81DC164A19}" dt="2023-10-27T06:04:39.079" v="2729" actId="20577"/>
        <pc:sldMkLst>
          <pc:docMk/>
          <pc:sldMk cId="156365097" sldId="332"/>
        </pc:sldMkLst>
      </pc:sldChg>
      <pc:sldChg chg="modSp mod">
        <pc:chgData name="Derks, Koen" userId="42903d96-be75-4cec-9136-f3710e86cd30" providerId="ADAL" clId="{5B5CB07A-3DBE-C243-9A23-DC81DC164A19}" dt="2023-10-27T06:04:34.231" v="2727" actId="20577"/>
        <pc:sldMkLst>
          <pc:docMk/>
          <pc:sldMk cId="2847288444" sldId="333"/>
        </pc:sldMkLst>
      </pc:sldChg>
      <pc:sldChg chg="addSp modSp mod">
        <pc:chgData name="Derks, Koen" userId="42903d96-be75-4cec-9136-f3710e86cd30" providerId="ADAL" clId="{5B5CB07A-3DBE-C243-9A23-DC81DC164A19}" dt="2023-10-27T06:04:29.494" v="2725" actId="20577"/>
        <pc:sldMkLst>
          <pc:docMk/>
          <pc:sldMk cId="372651857" sldId="334"/>
        </pc:sldMkLst>
      </pc:sldChg>
      <pc:sldChg chg="modSp mod">
        <pc:chgData name="Derks, Koen" userId="42903d96-be75-4cec-9136-f3710e86cd30" providerId="ADAL" clId="{5B5CB07A-3DBE-C243-9A23-DC81DC164A19}" dt="2023-10-27T06:04:11.724" v="2701" actId="20577"/>
        <pc:sldMkLst>
          <pc:docMk/>
          <pc:sldMk cId="1826982996" sldId="336"/>
        </pc:sldMkLst>
      </pc:sldChg>
      <pc:sldChg chg="modSp mod">
        <pc:chgData name="Derks, Koen" userId="42903d96-be75-4cec-9136-f3710e86cd30" providerId="ADAL" clId="{5B5CB07A-3DBE-C243-9A23-DC81DC164A19}" dt="2023-10-27T06:03:42.193" v="2695" actId="20577"/>
        <pc:sldMkLst>
          <pc:docMk/>
          <pc:sldMk cId="2071626606" sldId="337"/>
        </pc:sldMkLst>
      </pc:sldChg>
      <pc:sldChg chg="modSp mod">
        <pc:chgData name="Derks, Koen" userId="42903d96-be75-4cec-9136-f3710e86cd30" providerId="ADAL" clId="{5B5CB07A-3DBE-C243-9A23-DC81DC164A19}" dt="2023-10-27T06:04:58.241" v="2750" actId="20577"/>
        <pc:sldMkLst>
          <pc:docMk/>
          <pc:sldMk cId="3973992961" sldId="338"/>
        </pc:sldMkLst>
      </pc:sldChg>
      <pc:sldChg chg="modSp mod">
        <pc:chgData name="Derks, Koen" userId="42903d96-be75-4cec-9136-f3710e86cd30" providerId="ADAL" clId="{5B5CB07A-3DBE-C243-9A23-DC81DC164A19}" dt="2023-10-27T06:02:38.957" v="2641" actId="114"/>
        <pc:sldMkLst>
          <pc:docMk/>
          <pc:sldMk cId="1053176961" sldId="340"/>
        </pc:sldMkLst>
      </pc:sldChg>
      <pc:sldChg chg="modSp mod">
        <pc:chgData name="Derks, Koen" userId="42903d96-be75-4cec-9136-f3710e86cd30" providerId="ADAL" clId="{5B5CB07A-3DBE-C243-9A23-DC81DC164A19}" dt="2023-11-06T13:24:38.612" v="3028" actId="20577"/>
        <pc:sldMkLst>
          <pc:docMk/>
          <pc:sldMk cId="1061900385" sldId="341"/>
        </pc:sldMkLst>
      </pc:sldChg>
      <pc:sldChg chg="modSp mod">
        <pc:chgData name="Derks, Koen" userId="42903d96-be75-4cec-9136-f3710e86cd30" providerId="ADAL" clId="{5B5CB07A-3DBE-C243-9A23-DC81DC164A19}" dt="2023-10-27T06:01:31.321" v="2610" actId="1036"/>
        <pc:sldMkLst>
          <pc:docMk/>
          <pc:sldMk cId="3835255885" sldId="342"/>
        </pc:sldMkLst>
      </pc:sldChg>
      <pc:sldChg chg="modSp mod">
        <pc:chgData name="Derks, Koen" userId="42903d96-be75-4cec-9136-f3710e86cd30" providerId="ADAL" clId="{5B5CB07A-3DBE-C243-9A23-DC81DC164A19}" dt="2023-10-27T06:00:46.678" v="2575" actId="1076"/>
        <pc:sldMkLst>
          <pc:docMk/>
          <pc:sldMk cId="2082002865" sldId="343"/>
        </pc:sldMkLst>
      </pc:sldChg>
      <pc:sldChg chg="modSp del mod addCm">
        <pc:chgData name="Derks, Koen" userId="42903d96-be75-4cec-9136-f3710e86cd30" providerId="ADAL" clId="{5B5CB07A-3DBE-C243-9A23-DC81DC164A19}" dt="2023-11-07T05:37:41.266" v="3242" actId="2696"/>
        <pc:sldMkLst>
          <pc:docMk/>
          <pc:sldMk cId="4267634173" sldId="344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Derks, Koen" userId="42903d96-be75-4cec-9136-f3710e86cd30" providerId="ADAL" clId="{5B5CB07A-3DBE-C243-9A23-DC81DC164A19}" dt="2023-11-06T13:24:16.123" v="3027"/>
              <pc2:cmMkLst xmlns:pc2="http://schemas.microsoft.com/office/powerpoint/2019/9/main/command">
                <pc:docMk/>
                <pc:sldMk cId="4267634173" sldId="344"/>
                <pc2:cmMk id="{141CA949-9515-2B4E-A848-FB0AF46840C4}"/>
              </pc2:cmMkLst>
            </pc226:cmChg>
          </p:ext>
        </pc:extLst>
      </pc:sldChg>
      <pc:sldChg chg="addSp modSp mod">
        <pc:chgData name="Derks, Koen" userId="42903d96-be75-4cec-9136-f3710e86cd30" providerId="ADAL" clId="{5B5CB07A-3DBE-C243-9A23-DC81DC164A19}" dt="2023-11-07T05:37:34.087" v="3240" actId="1076"/>
        <pc:sldMkLst>
          <pc:docMk/>
          <pc:sldMk cId="3100585934" sldId="345"/>
        </pc:sldMkLst>
      </pc:sldChg>
      <pc:sldChg chg="modSp mod">
        <pc:chgData name="Derks, Koen" userId="42903d96-be75-4cec-9136-f3710e86cd30" providerId="ADAL" clId="{5B5CB07A-3DBE-C243-9A23-DC81DC164A19}" dt="2023-10-27T06:00:36.011" v="2556" actId="1076"/>
        <pc:sldMkLst>
          <pc:docMk/>
          <pc:sldMk cId="2947460235" sldId="346"/>
        </pc:sldMkLst>
      </pc:sldChg>
      <pc:sldChg chg="modSp mod">
        <pc:chgData name="Derks, Koen" userId="42903d96-be75-4cec-9136-f3710e86cd30" providerId="ADAL" clId="{5B5CB07A-3DBE-C243-9A23-DC81DC164A19}" dt="2023-10-27T06:00:23.257" v="2536" actId="20577"/>
        <pc:sldMkLst>
          <pc:docMk/>
          <pc:sldMk cId="1601358342" sldId="347"/>
        </pc:sldMkLst>
      </pc:sldChg>
      <pc:sldChg chg="modSp mod">
        <pc:chgData name="Derks, Koen" userId="42903d96-be75-4cec-9136-f3710e86cd30" providerId="ADAL" clId="{5B5CB07A-3DBE-C243-9A23-DC81DC164A19}" dt="2023-10-27T05:59:49.659" v="2518" actId="1036"/>
        <pc:sldMkLst>
          <pc:docMk/>
          <pc:sldMk cId="2785108168" sldId="348"/>
        </pc:sldMkLst>
      </pc:sldChg>
      <pc:sldChg chg="modSp mod">
        <pc:chgData name="Derks, Koen" userId="42903d96-be75-4cec-9136-f3710e86cd30" providerId="ADAL" clId="{5B5CB07A-3DBE-C243-9A23-DC81DC164A19}" dt="2023-10-27T05:52:25.052" v="2280" actId="2711"/>
        <pc:sldMkLst>
          <pc:docMk/>
          <pc:sldMk cId="910073973" sldId="349"/>
        </pc:sldMkLst>
      </pc:sldChg>
      <pc:sldChg chg="modSp mod">
        <pc:chgData name="Derks, Koen" userId="42903d96-be75-4cec-9136-f3710e86cd30" providerId="ADAL" clId="{5B5CB07A-3DBE-C243-9A23-DC81DC164A19}" dt="2023-10-27T05:52:20.582" v="2279" actId="2711"/>
        <pc:sldMkLst>
          <pc:docMk/>
          <pc:sldMk cId="2427317942" sldId="350"/>
        </pc:sldMkLst>
      </pc:sldChg>
      <pc:sldChg chg="modSp mod">
        <pc:chgData name="Derks, Koen" userId="42903d96-be75-4cec-9136-f3710e86cd30" providerId="ADAL" clId="{5B5CB07A-3DBE-C243-9A23-DC81DC164A19}" dt="2023-10-27T06:05:20.807" v="2765" actId="20577"/>
        <pc:sldMkLst>
          <pc:docMk/>
          <pc:sldMk cId="1736074633" sldId="351"/>
        </pc:sldMkLst>
      </pc:sldChg>
      <pc:sldChg chg="modSp mod">
        <pc:chgData name="Derks, Koen" userId="42903d96-be75-4cec-9136-f3710e86cd30" providerId="ADAL" clId="{5B5CB07A-3DBE-C243-9A23-DC81DC164A19}" dt="2023-11-06T13:26:08.588" v="3032" actId="20577"/>
        <pc:sldMkLst>
          <pc:docMk/>
          <pc:sldMk cId="1014383125" sldId="352"/>
        </pc:sldMkLst>
      </pc:sldChg>
      <pc:sldChg chg="addSp delSp modSp mod">
        <pc:chgData name="Derks, Koen" userId="42903d96-be75-4cec-9136-f3710e86cd30" providerId="ADAL" clId="{5B5CB07A-3DBE-C243-9A23-DC81DC164A19}" dt="2023-10-27T05:57:45.228" v="2414" actId="1037"/>
        <pc:sldMkLst>
          <pc:docMk/>
          <pc:sldMk cId="720631952" sldId="353"/>
        </pc:sldMkLst>
      </pc:sldChg>
      <pc:sldChg chg="modSp mod">
        <pc:chgData name="Derks, Koen" userId="42903d96-be75-4cec-9136-f3710e86cd30" providerId="ADAL" clId="{5B5CB07A-3DBE-C243-9A23-DC81DC164A19}" dt="2023-10-26T09:24:10.540" v="1993" actId="20577"/>
        <pc:sldMkLst>
          <pc:docMk/>
          <pc:sldMk cId="2549534453" sldId="354"/>
        </pc:sldMkLst>
      </pc:sldChg>
      <pc:sldChg chg="addSp modSp add del mod">
        <pc:chgData name="Derks, Koen" userId="42903d96-be75-4cec-9136-f3710e86cd30" providerId="ADAL" clId="{5B5CB07A-3DBE-C243-9A23-DC81DC164A19}" dt="2023-10-26T09:02:05.349" v="968" actId="2696"/>
        <pc:sldMkLst>
          <pc:docMk/>
          <pc:sldMk cId="3468186786" sldId="355"/>
        </pc:sldMkLst>
      </pc:sldChg>
      <pc:sldChg chg="addSp modSp add del mod">
        <pc:chgData name="Derks, Koen" userId="42903d96-be75-4cec-9136-f3710e86cd30" providerId="ADAL" clId="{5B5CB07A-3DBE-C243-9A23-DC81DC164A19}" dt="2023-10-26T09:02:21.922" v="970" actId="2696"/>
        <pc:sldMkLst>
          <pc:docMk/>
          <pc:sldMk cId="3608236231" sldId="356"/>
        </pc:sldMkLst>
      </pc:sldChg>
      <pc:sldChg chg="addSp modSp add mod">
        <pc:chgData name="Derks, Koen" userId="42903d96-be75-4cec-9136-f3710e86cd30" providerId="ADAL" clId="{5B5CB07A-3DBE-C243-9A23-DC81DC164A19}" dt="2023-10-27T06:07:16.952" v="2817" actId="20577"/>
        <pc:sldMkLst>
          <pc:docMk/>
          <pc:sldMk cId="461447306" sldId="357"/>
        </pc:sldMkLst>
      </pc:sldChg>
      <pc:sldChg chg="addSp modSp add mod">
        <pc:chgData name="Derks, Koen" userId="42903d96-be75-4cec-9136-f3710e86cd30" providerId="ADAL" clId="{5B5CB07A-3DBE-C243-9A23-DC81DC164A19}" dt="2023-10-27T06:06:53.259" v="2811" actId="20577"/>
        <pc:sldMkLst>
          <pc:docMk/>
          <pc:sldMk cId="3592441169" sldId="358"/>
        </pc:sldMkLst>
      </pc:sldChg>
      <pc:sldChg chg="addSp modSp add mod">
        <pc:chgData name="Derks, Koen" userId="42903d96-be75-4cec-9136-f3710e86cd30" providerId="ADAL" clId="{5B5CB07A-3DBE-C243-9A23-DC81DC164A19}" dt="2023-10-27T06:06:29.898" v="2796" actId="20577"/>
        <pc:sldMkLst>
          <pc:docMk/>
          <pc:sldMk cId="2588796158" sldId="359"/>
        </pc:sldMkLst>
      </pc:sldChg>
      <pc:sldChg chg="addSp modSp add mod">
        <pc:chgData name="Derks, Koen" userId="42903d96-be75-4cec-9136-f3710e86cd30" providerId="ADAL" clId="{5B5CB07A-3DBE-C243-9A23-DC81DC164A19}" dt="2023-10-27T05:49:10.425" v="2246"/>
        <pc:sldMkLst>
          <pc:docMk/>
          <pc:sldMk cId="1656197540" sldId="360"/>
        </pc:sldMkLst>
      </pc:sldChg>
      <pc:sldChg chg="addSp modSp add mod">
        <pc:chgData name="Derks, Koen" userId="42903d96-be75-4cec-9136-f3710e86cd30" providerId="ADAL" clId="{5B5CB07A-3DBE-C243-9A23-DC81DC164A19}" dt="2023-10-27T06:04:48.078" v="2735" actId="20577"/>
        <pc:sldMkLst>
          <pc:docMk/>
          <pc:sldMk cId="3490967222" sldId="361"/>
        </pc:sldMkLst>
      </pc:sldChg>
      <pc:sldChg chg="delSp modSp add mod">
        <pc:chgData name="Derks, Koen" userId="42903d96-be75-4cec-9136-f3710e86cd30" providerId="ADAL" clId="{5B5CB07A-3DBE-C243-9A23-DC81DC164A19}" dt="2023-11-07T05:39:45.268" v="3311" actId="20577"/>
        <pc:sldMkLst>
          <pc:docMk/>
          <pc:sldMk cId="1427813939" sldId="362"/>
        </pc:sldMkLst>
      </pc:sldChg>
      <pc:sldChg chg="modSp add mod">
        <pc:chgData name="Derks, Koen" userId="42903d96-be75-4cec-9136-f3710e86cd30" providerId="ADAL" clId="{5B5CB07A-3DBE-C243-9A23-DC81DC164A19}" dt="2023-11-07T05:37:53.906" v="3258" actId="5793"/>
        <pc:sldMkLst>
          <pc:docMk/>
          <pc:sldMk cId="450344598" sldId="363"/>
        </pc:sldMkLst>
      </pc:sldChg>
    </pc:docChg>
  </pc:docChgLst>
  <pc:docChgLst>
    <pc:chgData name="Derks, Koen" userId="42903d96-be75-4cec-9136-f3710e86cd30" providerId="ADAL" clId="{A6155DFA-45B1-7248-BCCA-92816E30DF63}"/>
    <pc:docChg chg="undo redo custSel addSld delSld modSld modSection">
      <pc:chgData name="Derks, Koen" userId="42903d96-be75-4cec-9136-f3710e86cd30" providerId="ADAL" clId="{A6155DFA-45B1-7248-BCCA-92816E30DF63}" dt="2025-01-31T07:55:00.055" v="1511" actId="20577"/>
      <pc:docMkLst>
        <pc:docMk/>
      </pc:docMkLst>
      <pc:sldChg chg="modSp mod">
        <pc:chgData name="Derks, Koen" userId="42903d96-be75-4cec-9136-f3710e86cd30" providerId="ADAL" clId="{A6155DFA-45B1-7248-BCCA-92816E30DF63}" dt="2025-01-22T11:41:45.486" v="105" actId="20577"/>
        <pc:sldMkLst>
          <pc:docMk/>
          <pc:sldMk cId="3048658490" sldId="273"/>
        </pc:sldMkLst>
        <pc:spChg chg="mod">
          <ac:chgData name="Derks, Koen" userId="42903d96-be75-4cec-9136-f3710e86cd30" providerId="ADAL" clId="{A6155DFA-45B1-7248-BCCA-92816E30DF63}" dt="2025-01-22T11:41:45.486" v="105" actId="20577"/>
          <ac:spMkLst>
            <pc:docMk/>
            <pc:sldMk cId="3048658490" sldId="273"/>
            <ac:spMk id="2" creationId="{00000000-0000-0000-0000-000000000000}"/>
          </ac:spMkLst>
        </pc:spChg>
      </pc:sldChg>
      <pc:sldChg chg="modSp del mod">
        <pc:chgData name="Derks, Koen" userId="42903d96-be75-4cec-9136-f3710e86cd30" providerId="ADAL" clId="{A6155DFA-45B1-7248-BCCA-92816E30DF63}" dt="2025-01-22T11:42:44.996" v="134" actId="2696"/>
        <pc:sldMkLst>
          <pc:docMk/>
          <pc:sldMk cId="3358279010" sldId="310"/>
        </pc:sldMkLst>
      </pc:sldChg>
      <pc:sldChg chg="del">
        <pc:chgData name="Derks, Koen" userId="42903d96-be75-4cec-9136-f3710e86cd30" providerId="ADAL" clId="{A6155DFA-45B1-7248-BCCA-92816E30DF63}" dt="2025-01-22T11:42:06.239" v="109" actId="2696"/>
        <pc:sldMkLst>
          <pc:docMk/>
          <pc:sldMk cId="1407171495" sldId="311"/>
        </pc:sldMkLst>
      </pc:sldChg>
      <pc:sldChg chg="del">
        <pc:chgData name="Derks, Koen" userId="42903d96-be75-4cec-9136-f3710e86cd30" providerId="ADAL" clId="{A6155DFA-45B1-7248-BCCA-92816E30DF63}" dt="2025-01-22T11:42:06.882" v="110" actId="2696"/>
        <pc:sldMkLst>
          <pc:docMk/>
          <pc:sldMk cId="1031774385" sldId="312"/>
        </pc:sldMkLst>
      </pc:sldChg>
      <pc:sldChg chg="del">
        <pc:chgData name="Derks, Koen" userId="42903d96-be75-4cec-9136-f3710e86cd30" providerId="ADAL" clId="{A6155DFA-45B1-7248-BCCA-92816E30DF63}" dt="2025-01-22T11:42:07.487" v="111" actId="2696"/>
        <pc:sldMkLst>
          <pc:docMk/>
          <pc:sldMk cId="466389444" sldId="313"/>
        </pc:sldMkLst>
      </pc:sldChg>
      <pc:sldChg chg="del">
        <pc:chgData name="Derks, Koen" userId="42903d96-be75-4cec-9136-f3710e86cd30" providerId="ADAL" clId="{A6155DFA-45B1-7248-BCCA-92816E30DF63}" dt="2025-01-22T11:42:08.297" v="112" actId="2696"/>
        <pc:sldMkLst>
          <pc:docMk/>
          <pc:sldMk cId="989959394" sldId="314"/>
        </pc:sldMkLst>
      </pc:sldChg>
      <pc:sldChg chg="del">
        <pc:chgData name="Derks, Koen" userId="42903d96-be75-4cec-9136-f3710e86cd30" providerId="ADAL" clId="{A6155DFA-45B1-7248-BCCA-92816E30DF63}" dt="2025-01-22T11:42:08.716" v="113" actId="2696"/>
        <pc:sldMkLst>
          <pc:docMk/>
          <pc:sldMk cId="213548368" sldId="315"/>
        </pc:sldMkLst>
      </pc:sldChg>
      <pc:sldChg chg="del">
        <pc:chgData name="Derks, Koen" userId="42903d96-be75-4cec-9136-f3710e86cd30" providerId="ADAL" clId="{A6155DFA-45B1-7248-BCCA-92816E30DF63}" dt="2025-01-22T11:42:09.123" v="114" actId="2696"/>
        <pc:sldMkLst>
          <pc:docMk/>
          <pc:sldMk cId="659551291" sldId="316"/>
        </pc:sldMkLst>
      </pc:sldChg>
      <pc:sldChg chg="del">
        <pc:chgData name="Derks, Koen" userId="42903d96-be75-4cec-9136-f3710e86cd30" providerId="ADAL" clId="{A6155DFA-45B1-7248-BCCA-92816E30DF63}" dt="2025-01-22T11:42:09.506" v="115" actId="2696"/>
        <pc:sldMkLst>
          <pc:docMk/>
          <pc:sldMk cId="620228261" sldId="317"/>
        </pc:sldMkLst>
      </pc:sldChg>
      <pc:sldChg chg="del">
        <pc:chgData name="Derks, Koen" userId="42903d96-be75-4cec-9136-f3710e86cd30" providerId="ADAL" clId="{A6155DFA-45B1-7248-BCCA-92816E30DF63}" dt="2025-01-22T11:42:09.951" v="116" actId="2696"/>
        <pc:sldMkLst>
          <pc:docMk/>
          <pc:sldMk cId="2646307615" sldId="318"/>
        </pc:sldMkLst>
      </pc:sldChg>
      <pc:sldChg chg="del">
        <pc:chgData name="Derks, Koen" userId="42903d96-be75-4cec-9136-f3710e86cd30" providerId="ADAL" clId="{A6155DFA-45B1-7248-BCCA-92816E30DF63}" dt="2025-01-22T11:42:10.393" v="117" actId="2696"/>
        <pc:sldMkLst>
          <pc:docMk/>
          <pc:sldMk cId="281625524" sldId="319"/>
        </pc:sldMkLst>
      </pc:sldChg>
      <pc:sldChg chg="del">
        <pc:chgData name="Derks, Koen" userId="42903d96-be75-4cec-9136-f3710e86cd30" providerId="ADAL" clId="{A6155DFA-45B1-7248-BCCA-92816E30DF63}" dt="2025-01-22T11:42:10.819" v="118" actId="2696"/>
        <pc:sldMkLst>
          <pc:docMk/>
          <pc:sldMk cId="3635290495" sldId="320"/>
        </pc:sldMkLst>
      </pc:sldChg>
      <pc:sldChg chg="del">
        <pc:chgData name="Derks, Koen" userId="42903d96-be75-4cec-9136-f3710e86cd30" providerId="ADAL" clId="{A6155DFA-45B1-7248-BCCA-92816E30DF63}" dt="2025-01-22T11:42:12.088" v="120" actId="2696"/>
        <pc:sldMkLst>
          <pc:docMk/>
          <pc:sldMk cId="1059189902" sldId="322"/>
        </pc:sldMkLst>
      </pc:sldChg>
      <pc:sldChg chg="del">
        <pc:chgData name="Derks, Koen" userId="42903d96-be75-4cec-9136-f3710e86cd30" providerId="ADAL" clId="{A6155DFA-45B1-7248-BCCA-92816E30DF63}" dt="2025-01-22T11:42:12.648" v="121" actId="2696"/>
        <pc:sldMkLst>
          <pc:docMk/>
          <pc:sldMk cId="2196301367" sldId="323"/>
        </pc:sldMkLst>
      </pc:sldChg>
      <pc:sldChg chg="del">
        <pc:chgData name="Derks, Koen" userId="42903d96-be75-4cec-9136-f3710e86cd30" providerId="ADAL" clId="{A6155DFA-45B1-7248-BCCA-92816E30DF63}" dt="2025-01-22T11:42:14.782" v="122" actId="2696"/>
        <pc:sldMkLst>
          <pc:docMk/>
          <pc:sldMk cId="4161306980" sldId="324"/>
        </pc:sldMkLst>
      </pc:sldChg>
      <pc:sldChg chg="del">
        <pc:chgData name="Derks, Koen" userId="42903d96-be75-4cec-9136-f3710e86cd30" providerId="ADAL" clId="{A6155DFA-45B1-7248-BCCA-92816E30DF63}" dt="2025-01-22T11:42:17.764" v="124" actId="2696"/>
        <pc:sldMkLst>
          <pc:docMk/>
          <pc:sldMk cId="781802785" sldId="326"/>
        </pc:sldMkLst>
      </pc:sldChg>
      <pc:sldChg chg="del">
        <pc:chgData name="Derks, Koen" userId="42903d96-be75-4cec-9136-f3710e86cd30" providerId="ADAL" clId="{A6155DFA-45B1-7248-BCCA-92816E30DF63}" dt="2025-01-22T11:42:18.886" v="126" actId="2696"/>
        <pc:sldMkLst>
          <pc:docMk/>
          <pc:sldMk cId="3911107931" sldId="328"/>
        </pc:sldMkLst>
      </pc:sldChg>
      <pc:sldChg chg="del">
        <pc:chgData name="Derks, Koen" userId="42903d96-be75-4cec-9136-f3710e86cd30" providerId="ADAL" clId="{A6155DFA-45B1-7248-BCCA-92816E30DF63}" dt="2025-01-22T11:42:22.057" v="128" actId="2696"/>
        <pc:sldMkLst>
          <pc:docMk/>
          <pc:sldMk cId="1430193742" sldId="330"/>
        </pc:sldMkLst>
      </pc:sldChg>
      <pc:sldChg chg="del">
        <pc:chgData name="Derks, Koen" userId="42903d96-be75-4cec-9136-f3710e86cd30" providerId="ADAL" clId="{A6155DFA-45B1-7248-BCCA-92816E30DF63}" dt="2025-01-22T11:42:23.123" v="130" actId="2696"/>
        <pc:sldMkLst>
          <pc:docMk/>
          <pc:sldMk cId="156365097" sldId="332"/>
        </pc:sldMkLst>
      </pc:sldChg>
      <pc:sldChg chg="del">
        <pc:chgData name="Derks, Koen" userId="42903d96-be75-4cec-9136-f3710e86cd30" providerId="ADAL" clId="{A6155DFA-45B1-7248-BCCA-92816E30DF63}" dt="2025-01-22T11:42:24.211" v="131" actId="2696"/>
        <pc:sldMkLst>
          <pc:docMk/>
          <pc:sldMk cId="2847288444" sldId="333"/>
        </pc:sldMkLst>
      </pc:sldChg>
      <pc:sldChg chg="del">
        <pc:chgData name="Derks, Koen" userId="42903d96-be75-4cec-9136-f3710e86cd30" providerId="ADAL" clId="{A6155DFA-45B1-7248-BCCA-92816E30DF63}" dt="2025-01-22T11:42:32.444" v="132" actId="2696"/>
        <pc:sldMkLst>
          <pc:docMk/>
          <pc:sldMk cId="372651857" sldId="334"/>
        </pc:sldMkLst>
      </pc:sldChg>
      <pc:sldChg chg="del">
        <pc:chgData name="Derks, Koen" userId="42903d96-be75-4cec-9136-f3710e86cd30" providerId="ADAL" clId="{A6155DFA-45B1-7248-BCCA-92816E30DF63}" dt="2025-01-22T11:42:41.151" v="133" actId="2696"/>
        <pc:sldMkLst>
          <pc:docMk/>
          <pc:sldMk cId="3860248455" sldId="335"/>
        </pc:sldMkLst>
      </pc:sldChg>
      <pc:sldChg chg="modSp mod">
        <pc:chgData name="Derks, Koen" userId="42903d96-be75-4cec-9136-f3710e86cd30" providerId="ADAL" clId="{A6155DFA-45B1-7248-BCCA-92816E30DF63}" dt="2025-01-27T10:38:30.666" v="610" actId="20577"/>
        <pc:sldMkLst>
          <pc:docMk/>
          <pc:sldMk cId="1826982996" sldId="336"/>
        </pc:sldMkLst>
      </pc:sldChg>
      <pc:sldChg chg="modSp mod">
        <pc:chgData name="Derks, Koen" userId="42903d96-be75-4cec-9136-f3710e86cd30" providerId="ADAL" clId="{A6155DFA-45B1-7248-BCCA-92816E30DF63}" dt="2025-01-24T10:16:57.429" v="151" actId="20577"/>
        <pc:sldMkLst>
          <pc:docMk/>
          <pc:sldMk cId="2071626606" sldId="337"/>
        </pc:sldMkLst>
      </pc:sldChg>
      <pc:sldChg chg="del">
        <pc:chgData name="Derks, Koen" userId="42903d96-be75-4cec-9136-f3710e86cd30" providerId="ADAL" clId="{A6155DFA-45B1-7248-BCCA-92816E30DF63}" dt="2025-01-24T10:17:24.466" v="152" actId="2696"/>
        <pc:sldMkLst>
          <pc:docMk/>
          <pc:sldMk cId="1061900385" sldId="341"/>
        </pc:sldMkLst>
      </pc:sldChg>
      <pc:sldChg chg="modSp mod">
        <pc:chgData name="Derks, Koen" userId="42903d96-be75-4cec-9136-f3710e86cd30" providerId="ADAL" clId="{A6155DFA-45B1-7248-BCCA-92816E30DF63}" dt="2025-01-24T17:03:21.549" v="386" actId="20577"/>
        <pc:sldMkLst>
          <pc:docMk/>
          <pc:sldMk cId="3835255885" sldId="342"/>
        </pc:sldMkLst>
      </pc:sldChg>
      <pc:sldChg chg="modSp mod">
        <pc:chgData name="Derks, Koen" userId="42903d96-be75-4cec-9136-f3710e86cd30" providerId="ADAL" clId="{A6155DFA-45B1-7248-BCCA-92816E30DF63}" dt="2025-01-24T10:17:43.359" v="156" actId="20577"/>
        <pc:sldMkLst>
          <pc:docMk/>
          <pc:sldMk cId="3100585934" sldId="345"/>
        </pc:sldMkLst>
      </pc:sldChg>
      <pc:sldChg chg="modSp mod">
        <pc:chgData name="Derks, Koen" userId="42903d96-be75-4cec-9136-f3710e86cd30" providerId="ADAL" clId="{A6155DFA-45B1-7248-BCCA-92816E30DF63}" dt="2025-01-24T10:17:59.668" v="160" actId="20577"/>
        <pc:sldMkLst>
          <pc:docMk/>
          <pc:sldMk cId="1601358342" sldId="347"/>
        </pc:sldMkLst>
      </pc:sldChg>
      <pc:sldChg chg="modSp mod">
        <pc:chgData name="Derks, Koen" userId="42903d96-be75-4cec-9136-f3710e86cd30" providerId="ADAL" clId="{A6155DFA-45B1-7248-BCCA-92816E30DF63}" dt="2025-01-24T10:18:08.003" v="162" actId="20577"/>
        <pc:sldMkLst>
          <pc:docMk/>
          <pc:sldMk cId="910073973" sldId="349"/>
        </pc:sldMkLst>
      </pc:sldChg>
      <pc:sldChg chg="modSp mod">
        <pc:chgData name="Derks, Koen" userId="42903d96-be75-4cec-9136-f3710e86cd30" providerId="ADAL" clId="{A6155DFA-45B1-7248-BCCA-92816E30DF63}" dt="2025-01-24T10:18:10.935" v="164" actId="20577"/>
        <pc:sldMkLst>
          <pc:docMk/>
          <pc:sldMk cId="2427317942" sldId="350"/>
        </pc:sldMkLst>
      </pc:sldChg>
      <pc:sldChg chg="modSp mod">
        <pc:chgData name="Derks, Koen" userId="42903d96-be75-4cec-9136-f3710e86cd30" providerId="ADAL" clId="{A6155DFA-45B1-7248-BCCA-92816E30DF63}" dt="2025-01-24T10:20:26.601" v="190" actId="20577"/>
        <pc:sldMkLst>
          <pc:docMk/>
          <pc:sldMk cId="1014383125" sldId="352"/>
        </pc:sldMkLst>
      </pc:sldChg>
      <pc:sldChg chg="modSp mod">
        <pc:chgData name="Derks, Koen" userId="42903d96-be75-4cec-9136-f3710e86cd30" providerId="ADAL" clId="{A6155DFA-45B1-7248-BCCA-92816E30DF63}" dt="2025-01-27T10:39:58.797" v="619" actId="1038"/>
        <pc:sldMkLst>
          <pc:docMk/>
          <pc:sldMk cId="720631952" sldId="353"/>
        </pc:sldMkLst>
      </pc:sldChg>
      <pc:sldChg chg="del">
        <pc:chgData name="Derks, Koen" userId="42903d96-be75-4cec-9136-f3710e86cd30" providerId="ADAL" clId="{A6155DFA-45B1-7248-BCCA-92816E30DF63}" dt="2025-01-22T11:43:17.789" v="136" actId="2696"/>
        <pc:sldMkLst>
          <pc:docMk/>
          <pc:sldMk cId="2549534453" sldId="354"/>
        </pc:sldMkLst>
      </pc:sldChg>
      <pc:sldChg chg="del">
        <pc:chgData name="Derks, Koen" userId="42903d96-be75-4cec-9136-f3710e86cd30" providerId="ADAL" clId="{A6155DFA-45B1-7248-BCCA-92816E30DF63}" dt="2025-01-22T11:42:11.303" v="119" actId="2696"/>
        <pc:sldMkLst>
          <pc:docMk/>
          <pc:sldMk cId="461447306" sldId="357"/>
        </pc:sldMkLst>
      </pc:sldChg>
      <pc:sldChg chg="del">
        <pc:chgData name="Derks, Koen" userId="42903d96-be75-4cec-9136-f3710e86cd30" providerId="ADAL" clId="{A6155DFA-45B1-7248-BCCA-92816E30DF63}" dt="2025-01-22T11:42:17.249" v="123" actId="2696"/>
        <pc:sldMkLst>
          <pc:docMk/>
          <pc:sldMk cId="3592441169" sldId="358"/>
        </pc:sldMkLst>
      </pc:sldChg>
      <pc:sldChg chg="del">
        <pc:chgData name="Derks, Koen" userId="42903d96-be75-4cec-9136-f3710e86cd30" providerId="ADAL" clId="{A6155DFA-45B1-7248-BCCA-92816E30DF63}" dt="2025-01-22T11:42:18.272" v="125" actId="2696"/>
        <pc:sldMkLst>
          <pc:docMk/>
          <pc:sldMk cId="2588796158" sldId="359"/>
        </pc:sldMkLst>
      </pc:sldChg>
      <pc:sldChg chg="del">
        <pc:chgData name="Derks, Koen" userId="42903d96-be75-4cec-9136-f3710e86cd30" providerId="ADAL" clId="{A6155DFA-45B1-7248-BCCA-92816E30DF63}" dt="2025-01-22T11:42:19.706" v="127" actId="2696"/>
        <pc:sldMkLst>
          <pc:docMk/>
          <pc:sldMk cId="1656197540" sldId="360"/>
        </pc:sldMkLst>
      </pc:sldChg>
      <pc:sldChg chg="del">
        <pc:chgData name="Derks, Koen" userId="42903d96-be75-4cec-9136-f3710e86cd30" providerId="ADAL" clId="{A6155DFA-45B1-7248-BCCA-92816E30DF63}" dt="2025-01-22T11:42:22.510" v="129" actId="2696"/>
        <pc:sldMkLst>
          <pc:docMk/>
          <pc:sldMk cId="3490967222" sldId="361"/>
        </pc:sldMkLst>
      </pc:sldChg>
      <pc:sldChg chg="modSp mod">
        <pc:chgData name="Derks, Koen" userId="42903d96-be75-4cec-9136-f3710e86cd30" providerId="ADAL" clId="{A6155DFA-45B1-7248-BCCA-92816E30DF63}" dt="2025-01-24T10:17:45.256" v="158" actId="20577"/>
        <pc:sldMkLst>
          <pc:docMk/>
          <pc:sldMk cId="1427813939" sldId="362"/>
        </pc:sldMkLst>
      </pc:sldChg>
      <pc:sldChg chg="modSp mod">
        <pc:chgData name="Derks, Koen" userId="42903d96-be75-4cec-9136-f3710e86cd30" providerId="ADAL" clId="{A6155DFA-45B1-7248-BCCA-92816E30DF63}" dt="2025-01-24T10:17:38.581" v="154" actId="20577"/>
        <pc:sldMkLst>
          <pc:docMk/>
          <pc:sldMk cId="450344598" sldId="363"/>
        </pc:sldMkLst>
      </pc:sldChg>
      <pc:sldChg chg="addSp modSp new mod modClrScheme chgLayout">
        <pc:chgData name="Derks, Koen" userId="42903d96-be75-4cec-9136-f3710e86cd30" providerId="ADAL" clId="{A6155DFA-45B1-7248-BCCA-92816E30DF63}" dt="2025-01-27T10:39:31.392" v="613" actId="14100"/>
        <pc:sldMkLst>
          <pc:docMk/>
          <pc:sldMk cId="1014141633" sldId="364"/>
        </pc:sldMkLst>
      </pc:sldChg>
      <pc:sldChg chg="addSp delSp modSp mod">
        <pc:chgData name="Derks, Koen" userId="42903d96-be75-4cec-9136-f3710e86cd30" providerId="ADAL" clId="{A6155DFA-45B1-7248-BCCA-92816E30DF63}" dt="2025-01-27T10:32:21.937" v="427" actId="1076"/>
        <pc:sldMkLst>
          <pc:docMk/>
          <pc:sldMk cId="591380289" sldId="365"/>
        </pc:sldMkLst>
      </pc:sldChg>
      <pc:sldChg chg="addSp delSp modSp add mod">
        <pc:chgData name="Derks, Koen" userId="42903d96-be75-4cec-9136-f3710e86cd30" providerId="ADAL" clId="{A6155DFA-45B1-7248-BCCA-92816E30DF63}" dt="2025-01-27T10:34:59.731" v="440" actId="1076"/>
        <pc:sldMkLst>
          <pc:docMk/>
          <pc:sldMk cId="3547735599" sldId="366"/>
        </pc:sldMkLst>
      </pc:sldChg>
      <pc:sldChg chg="addSp delSp modSp add mod">
        <pc:chgData name="Derks, Koen" userId="42903d96-be75-4cec-9136-f3710e86cd30" providerId="ADAL" clId="{A6155DFA-45B1-7248-BCCA-92816E30DF63}" dt="2025-01-27T10:36:20.185" v="455" actId="1076"/>
        <pc:sldMkLst>
          <pc:docMk/>
          <pc:sldMk cId="1830750031" sldId="367"/>
        </pc:sldMkLst>
      </pc:sldChg>
      <pc:sldChg chg="delSp modSp add mod">
        <pc:chgData name="Derks, Koen" userId="42903d96-be75-4cec-9136-f3710e86cd30" providerId="ADAL" clId="{A6155DFA-45B1-7248-BCCA-92816E30DF63}" dt="2025-01-30T10:49:03.660" v="1040" actId="114"/>
        <pc:sldMkLst>
          <pc:docMk/>
          <pc:sldMk cId="2753474707" sldId="368"/>
        </pc:sldMkLst>
      </pc:sldChg>
      <pc:sldChg chg="addSp delSp modSp add mod">
        <pc:chgData name="Derks, Koen" userId="42903d96-be75-4cec-9136-f3710e86cd30" providerId="ADAL" clId="{A6155DFA-45B1-7248-BCCA-92816E30DF63}" dt="2025-01-30T11:00:22.361" v="1170" actId="478"/>
        <pc:sldMkLst>
          <pc:docMk/>
          <pc:sldMk cId="3816511013" sldId="369"/>
        </pc:sldMkLst>
      </pc:sldChg>
      <pc:sldChg chg="modSp add mod">
        <pc:chgData name="Derks, Koen" userId="42903d96-be75-4cec-9136-f3710e86cd30" providerId="ADAL" clId="{A6155DFA-45B1-7248-BCCA-92816E30DF63}" dt="2025-01-31T07:50:58.832" v="1399" actId="20577"/>
        <pc:sldMkLst>
          <pc:docMk/>
          <pc:sldMk cId="274897028" sldId="370"/>
        </pc:sldMkLst>
        <pc:spChg chg="mod">
          <ac:chgData name="Derks, Koen" userId="42903d96-be75-4cec-9136-f3710e86cd30" providerId="ADAL" clId="{A6155DFA-45B1-7248-BCCA-92816E30DF63}" dt="2025-01-31T07:49:36.603" v="1192" actId="20577"/>
          <ac:spMkLst>
            <pc:docMk/>
            <pc:sldMk cId="274897028" sldId="370"/>
            <ac:spMk id="2" creationId="{ED1897AA-38E7-F5FE-C053-3962043B2D63}"/>
          </ac:spMkLst>
        </pc:spChg>
        <pc:spChg chg="mod">
          <ac:chgData name="Derks, Koen" userId="42903d96-be75-4cec-9136-f3710e86cd30" providerId="ADAL" clId="{A6155DFA-45B1-7248-BCCA-92816E30DF63}" dt="2025-01-31T07:50:58.832" v="1399" actId="20577"/>
          <ac:spMkLst>
            <pc:docMk/>
            <pc:sldMk cId="274897028" sldId="370"/>
            <ac:spMk id="3" creationId="{C17C4DA9-EDFE-1D2F-D05F-1F82074ECF8E}"/>
          </ac:spMkLst>
        </pc:spChg>
      </pc:sldChg>
      <pc:sldChg chg="new del">
        <pc:chgData name="Derks, Koen" userId="42903d96-be75-4cec-9136-f3710e86cd30" providerId="ADAL" clId="{A6155DFA-45B1-7248-BCCA-92816E30DF63}" dt="2025-01-31T07:49:24.952" v="1172" actId="680"/>
        <pc:sldMkLst>
          <pc:docMk/>
          <pc:sldMk cId="2043942417" sldId="370"/>
        </pc:sldMkLst>
      </pc:sldChg>
      <pc:sldChg chg="modSp add mod">
        <pc:chgData name="Derks, Koen" userId="42903d96-be75-4cec-9136-f3710e86cd30" providerId="ADAL" clId="{A6155DFA-45B1-7248-BCCA-92816E30DF63}" dt="2025-01-31T07:55:00.055" v="1511" actId="20577"/>
        <pc:sldMkLst>
          <pc:docMk/>
          <pc:sldMk cId="500754546" sldId="371"/>
        </pc:sldMkLst>
      </pc:sldChg>
    </pc:docChg>
  </pc:docChgLst>
  <pc:docChgLst>
    <pc:chgData name="Derks, Koen" userId="42903d96-be75-4cec-9136-f3710e86cd30" providerId="ADAL" clId="{FF771721-F9B7-AD48-A5EE-F2526081654B}"/>
    <pc:docChg chg="undo custSel addSld delSld modSld modSection">
      <pc:chgData name="Derks, Koen" userId="42903d96-be75-4cec-9136-f3710e86cd30" providerId="ADAL" clId="{FF771721-F9B7-AD48-A5EE-F2526081654B}" dt="2025-03-20T13:53:48.422" v="1002" actId="20577"/>
      <pc:docMkLst>
        <pc:docMk/>
      </pc:docMkLst>
      <pc:sldChg chg="modSp mod">
        <pc:chgData name="Derks, Koen" userId="42903d96-be75-4cec-9136-f3710e86cd30" providerId="ADAL" clId="{FF771721-F9B7-AD48-A5EE-F2526081654B}" dt="2025-03-20T13:18:51.900" v="130" actId="20577"/>
        <pc:sldMkLst>
          <pc:docMk/>
          <pc:sldMk cId="3048658490" sldId="273"/>
        </pc:sldMkLst>
        <pc:spChg chg="mod">
          <ac:chgData name="Derks, Koen" userId="42903d96-be75-4cec-9136-f3710e86cd30" providerId="ADAL" clId="{FF771721-F9B7-AD48-A5EE-F2526081654B}" dt="2025-03-20T13:18:51.900" v="130" actId="20577"/>
          <ac:spMkLst>
            <pc:docMk/>
            <pc:sldMk cId="3048658490" sldId="273"/>
            <ac:spMk id="2" creationId="{00000000-0000-0000-0000-000000000000}"/>
          </ac:spMkLst>
        </pc:spChg>
      </pc:sldChg>
      <pc:sldChg chg="del">
        <pc:chgData name="Derks, Koen" userId="42903d96-be75-4cec-9136-f3710e86cd30" providerId="ADAL" clId="{FF771721-F9B7-AD48-A5EE-F2526081654B}" dt="2025-03-20T13:18:11.023" v="20" actId="2696"/>
        <pc:sldMkLst>
          <pc:docMk/>
          <pc:sldMk cId="1826982996" sldId="336"/>
        </pc:sldMkLst>
      </pc:sldChg>
      <pc:sldChg chg="del">
        <pc:chgData name="Derks, Koen" userId="42903d96-be75-4cec-9136-f3710e86cd30" providerId="ADAL" clId="{FF771721-F9B7-AD48-A5EE-F2526081654B}" dt="2025-03-20T13:18:11.001" v="15" actId="2696"/>
        <pc:sldMkLst>
          <pc:docMk/>
          <pc:sldMk cId="2071626606" sldId="337"/>
        </pc:sldMkLst>
      </pc:sldChg>
      <pc:sldChg chg="del">
        <pc:chgData name="Derks, Koen" userId="42903d96-be75-4cec-9136-f3710e86cd30" providerId="ADAL" clId="{FF771721-F9B7-AD48-A5EE-F2526081654B}" dt="2025-03-20T13:18:10.967" v="1" actId="2696"/>
        <pc:sldMkLst>
          <pc:docMk/>
          <pc:sldMk cId="3973992961" sldId="338"/>
        </pc:sldMkLst>
      </pc:sldChg>
      <pc:sldChg chg="del">
        <pc:chgData name="Derks, Koen" userId="42903d96-be75-4cec-9136-f3710e86cd30" providerId="ADAL" clId="{FF771721-F9B7-AD48-A5EE-F2526081654B}" dt="2025-03-20T13:18:10.997" v="12" actId="2696"/>
        <pc:sldMkLst>
          <pc:docMk/>
          <pc:sldMk cId="2798984903" sldId="339"/>
        </pc:sldMkLst>
      </pc:sldChg>
      <pc:sldChg chg="del">
        <pc:chgData name="Derks, Koen" userId="42903d96-be75-4cec-9136-f3710e86cd30" providerId="ADAL" clId="{FF771721-F9B7-AD48-A5EE-F2526081654B}" dt="2025-03-20T13:18:10.972" v="5" actId="2696"/>
        <pc:sldMkLst>
          <pc:docMk/>
          <pc:sldMk cId="1053176961" sldId="340"/>
        </pc:sldMkLst>
      </pc:sldChg>
      <pc:sldChg chg="del">
        <pc:chgData name="Derks, Koen" userId="42903d96-be75-4cec-9136-f3710e86cd30" providerId="ADAL" clId="{FF771721-F9B7-AD48-A5EE-F2526081654B}" dt="2025-03-20T13:18:10.968" v="2" actId="2696"/>
        <pc:sldMkLst>
          <pc:docMk/>
          <pc:sldMk cId="3835255885" sldId="342"/>
        </pc:sldMkLst>
      </pc:sldChg>
      <pc:sldChg chg="del">
        <pc:chgData name="Derks, Koen" userId="42903d96-be75-4cec-9136-f3710e86cd30" providerId="ADAL" clId="{FF771721-F9B7-AD48-A5EE-F2526081654B}" dt="2025-03-20T13:18:11" v="14" actId="2696"/>
        <pc:sldMkLst>
          <pc:docMk/>
          <pc:sldMk cId="2082002865" sldId="343"/>
        </pc:sldMkLst>
      </pc:sldChg>
      <pc:sldChg chg="del">
        <pc:chgData name="Derks, Koen" userId="42903d96-be75-4cec-9136-f3710e86cd30" providerId="ADAL" clId="{FF771721-F9B7-AD48-A5EE-F2526081654B}" dt="2025-03-20T13:18:11.004" v="18" actId="2696"/>
        <pc:sldMkLst>
          <pc:docMk/>
          <pc:sldMk cId="3100585934" sldId="345"/>
        </pc:sldMkLst>
      </pc:sldChg>
      <pc:sldChg chg="del">
        <pc:chgData name="Derks, Koen" userId="42903d96-be75-4cec-9136-f3710e86cd30" providerId="ADAL" clId="{FF771721-F9B7-AD48-A5EE-F2526081654B}" dt="2025-03-20T13:18:11.027" v="23" actId="2696"/>
        <pc:sldMkLst>
          <pc:docMk/>
          <pc:sldMk cId="2947460235" sldId="346"/>
        </pc:sldMkLst>
      </pc:sldChg>
      <pc:sldChg chg="del">
        <pc:chgData name="Derks, Koen" userId="42903d96-be75-4cec-9136-f3710e86cd30" providerId="ADAL" clId="{FF771721-F9B7-AD48-A5EE-F2526081654B}" dt="2025-03-20T13:18:11.003" v="17" actId="2696"/>
        <pc:sldMkLst>
          <pc:docMk/>
          <pc:sldMk cId="1601358342" sldId="347"/>
        </pc:sldMkLst>
      </pc:sldChg>
      <pc:sldChg chg="del">
        <pc:chgData name="Derks, Koen" userId="42903d96-be75-4cec-9136-f3710e86cd30" providerId="ADAL" clId="{FF771721-F9B7-AD48-A5EE-F2526081654B}" dt="2025-03-20T13:18:10.971" v="4" actId="2696"/>
        <pc:sldMkLst>
          <pc:docMk/>
          <pc:sldMk cId="2785108168" sldId="348"/>
        </pc:sldMkLst>
      </pc:sldChg>
      <pc:sldChg chg="del">
        <pc:chgData name="Derks, Koen" userId="42903d96-be75-4cec-9136-f3710e86cd30" providerId="ADAL" clId="{FF771721-F9B7-AD48-A5EE-F2526081654B}" dt="2025-03-20T13:18:10.970" v="3" actId="2696"/>
        <pc:sldMkLst>
          <pc:docMk/>
          <pc:sldMk cId="910073973" sldId="349"/>
        </pc:sldMkLst>
      </pc:sldChg>
      <pc:sldChg chg="del">
        <pc:chgData name="Derks, Koen" userId="42903d96-be75-4cec-9136-f3710e86cd30" providerId="ADAL" clId="{FF771721-F9B7-AD48-A5EE-F2526081654B}" dt="2025-03-20T13:18:10.976" v="8" actId="2696"/>
        <pc:sldMkLst>
          <pc:docMk/>
          <pc:sldMk cId="2427317942" sldId="350"/>
        </pc:sldMkLst>
      </pc:sldChg>
      <pc:sldChg chg="del">
        <pc:chgData name="Derks, Koen" userId="42903d96-be75-4cec-9136-f3710e86cd30" providerId="ADAL" clId="{FF771721-F9B7-AD48-A5EE-F2526081654B}" dt="2025-03-20T13:18:10.973" v="6" actId="2696"/>
        <pc:sldMkLst>
          <pc:docMk/>
          <pc:sldMk cId="1736074633" sldId="351"/>
        </pc:sldMkLst>
      </pc:sldChg>
      <pc:sldChg chg="del">
        <pc:chgData name="Derks, Koen" userId="42903d96-be75-4cec-9136-f3710e86cd30" providerId="ADAL" clId="{FF771721-F9B7-AD48-A5EE-F2526081654B}" dt="2025-03-20T13:18:10.974" v="7" actId="2696"/>
        <pc:sldMkLst>
          <pc:docMk/>
          <pc:sldMk cId="1014383125" sldId="352"/>
        </pc:sldMkLst>
      </pc:sldChg>
      <pc:sldChg chg="del">
        <pc:chgData name="Derks, Koen" userId="42903d96-be75-4cec-9136-f3710e86cd30" providerId="ADAL" clId="{FF771721-F9B7-AD48-A5EE-F2526081654B}" dt="2025-03-20T13:18:10.998" v="13" actId="2696"/>
        <pc:sldMkLst>
          <pc:docMk/>
          <pc:sldMk cId="720631952" sldId="353"/>
        </pc:sldMkLst>
      </pc:sldChg>
      <pc:sldChg chg="del">
        <pc:chgData name="Derks, Koen" userId="42903d96-be75-4cec-9136-f3710e86cd30" providerId="ADAL" clId="{FF771721-F9B7-AD48-A5EE-F2526081654B}" dt="2025-03-20T13:18:10.977" v="9" actId="2696"/>
        <pc:sldMkLst>
          <pc:docMk/>
          <pc:sldMk cId="1427813939" sldId="362"/>
        </pc:sldMkLst>
      </pc:sldChg>
      <pc:sldChg chg="del">
        <pc:chgData name="Derks, Koen" userId="42903d96-be75-4cec-9136-f3710e86cd30" providerId="ADAL" clId="{FF771721-F9B7-AD48-A5EE-F2526081654B}" dt="2025-03-20T13:18:11.006" v="19" actId="2696"/>
        <pc:sldMkLst>
          <pc:docMk/>
          <pc:sldMk cId="450344598" sldId="363"/>
        </pc:sldMkLst>
      </pc:sldChg>
      <pc:sldChg chg="del">
        <pc:chgData name="Derks, Koen" userId="42903d96-be75-4cec-9136-f3710e86cd30" providerId="ADAL" clId="{FF771721-F9B7-AD48-A5EE-F2526081654B}" dt="2025-03-20T13:18:11.025" v="22" actId="2696"/>
        <pc:sldMkLst>
          <pc:docMk/>
          <pc:sldMk cId="1014141633" sldId="364"/>
        </pc:sldMkLst>
      </pc:sldChg>
      <pc:sldChg chg="del">
        <pc:chgData name="Derks, Koen" userId="42903d96-be75-4cec-9136-f3710e86cd30" providerId="ADAL" clId="{FF771721-F9B7-AD48-A5EE-F2526081654B}" dt="2025-03-20T13:18:10.978" v="10" actId="2696"/>
        <pc:sldMkLst>
          <pc:docMk/>
          <pc:sldMk cId="591380289" sldId="365"/>
        </pc:sldMkLst>
      </pc:sldChg>
      <pc:sldChg chg="del">
        <pc:chgData name="Derks, Koen" userId="42903d96-be75-4cec-9136-f3710e86cd30" providerId="ADAL" clId="{FF771721-F9B7-AD48-A5EE-F2526081654B}" dt="2025-03-20T13:18:11.002" v="16" actId="2696"/>
        <pc:sldMkLst>
          <pc:docMk/>
          <pc:sldMk cId="3547735599" sldId="366"/>
        </pc:sldMkLst>
      </pc:sldChg>
      <pc:sldChg chg="del">
        <pc:chgData name="Derks, Koen" userId="42903d96-be75-4cec-9136-f3710e86cd30" providerId="ADAL" clId="{FF771721-F9B7-AD48-A5EE-F2526081654B}" dt="2025-03-20T13:18:11.024" v="21" actId="2696"/>
        <pc:sldMkLst>
          <pc:docMk/>
          <pc:sldMk cId="1830750031" sldId="367"/>
        </pc:sldMkLst>
      </pc:sldChg>
      <pc:sldChg chg="del">
        <pc:chgData name="Derks, Koen" userId="42903d96-be75-4cec-9136-f3710e86cd30" providerId="ADAL" clId="{FF771721-F9B7-AD48-A5EE-F2526081654B}" dt="2025-03-20T13:18:11.050" v="24" actId="2696"/>
        <pc:sldMkLst>
          <pc:docMk/>
          <pc:sldMk cId="2753474707" sldId="368"/>
        </pc:sldMkLst>
      </pc:sldChg>
      <pc:sldChg chg="del">
        <pc:chgData name="Derks, Koen" userId="42903d96-be75-4cec-9136-f3710e86cd30" providerId="ADAL" clId="{FF771721-F9B7-AD48-A5EE-F2526081654B}" dt="2025-03-20T13:18:10.996" v="11" actId="2696"/>
        <pc:sldMkLst>
          <pc:docMk/>
          <pc:sldMk cId="3816511013" sldId="369"/>
        </pc:sldMkLst>
      </pc:sldChg>
      <pc:sldChg chg="modSp mod">
        <pc:chgData name="Derks, Koen" userId="42903d96-be75-4cec-9136-f3710e86cd30" providerId="ADAL" clId="{FF771721-F9B7-AD48-A5EE-F2526081654B}" dt="2025-03-20T13:52:15.229" v="903" actId="1076"/>
        <pc:sldMkLst>
          <pc:docMk/>
          <pc:sldMk cId="274897028" sldId="370"/>
        </pc:sldMkLst>
        <pc:spChg chg="mod">
          <ac:chgData name="Derks, Koen" userId="42903d96-be75-4cec-9136-f3710e86cd30" providerId="ADAL" clId="{FF771721-F9B7-AD48-A5EE-F2526081654B}" dt="2025-03-20T13:52:09.585" v="902" actId="1076"/>
          <ac:spMkLst>
            <pc:docMk/>
            <pc:sldMk cId="274897028" sldId="370"/>
            <ac:spMk id="2" creationId="{ED1897AA-38E7-F5FE-C053-3962043B2D63}"/>
          </ac:spMkLst>
        </pc:spChg>
        <pc:spChg chg="mod">
          <ac:chgData name="Derks, Koen" userId="42903d96-be75-4cec-9136-f3710e86cd30" providerId="ADAL" clId="{FF771721-F9B7-AD48-A5EE-F2526081654B}" dt="2025-03-20T13:52:15.229" v="903" actId="1076"/>
          <ac:spMkLst>
            <pc:docMk/>
            <pc:sldMk cId="274897028" sldId="370"/>
            <ac:spMk id="3" creationId="{C17C4DA9-EDFE-1D2F-D05F-1F82074ECF8E}"/>
          </ac:spMkLst>
        </pc:spChg>
      </pc:sldChg>
      <pc:sldChg chg="addSp delSp modSp add mod">
        <pc:chgData name="Derks, Koen" userId="42903d96-be75-4cec-9136-f3710e86cd30" providerId="ADAL" clId="{FF771721-F9B7-AD48-A5EE-F2526081654B}" dt="2025-03-20T13:53:48.422" v="1002" actId="20577"/>
        <pc:sldMkLst>
          <pc:docMk/>
          <pc:sldMk cId="105102476" sldId="371"/>
        </pc:sldMkLst>
        <pc:spChg chg="mod">
          <ac:chgData name="Derks, Koen" userId="42903d96-be75-4cec-9136-f3710e86cd30" providerId="ADAL" clId="{FF771721-F9B7-AD48-A5EE-F2526081654B}" dt="2025-03-20T13:52:05.400" v="901" actId="1076"/>
          <ac:spMkLst>
            <pc:docMk/>
            <pc:sldMk cId="105102476" sldId="371"/>
            <ac:spMk id="2" creationId="{37F0AEEE-BF1B-CE61-C739-CAF380DEBAAB}"/>
          </ac:spMkLst>
        </pc:spChg>
        <pc:spChg chg="mod">
          <ac:chgData name="Derks, Koen" userId="42903d96-be75-4cec-9136-f3710e86cd30" providerId="ADAL" clId="{FF771721-F9B7-AD48-A5EE-F2526081654B}" dt="2025-03-20T13:53:48.422" v="1002" actId="20577"/>
          <ac:spMkLst>
            <pc:docMk/>
            <pc:sldMk cId="105102476" sldId="371"/>
            <ac:spMk id="3" creationId="{FFAF3DC5-515D-C5E6-B93F-3B16C2AD77E7}"/>
          </ac:spMkLst>
        </pc:spChg>
        <pc:picChg chg="add del mod">
          <ac:chgData name="Derks, Koen" userId="42903d96-be75-4cec-9136-f3710e86cd30" providerId="ADAL" clId="{FF771721-F9B7-AD48-A5EE-F2526081654B}" dt="2025-03-20T13:25:11.943" v="615" actId="478"/>
          <ac:picMkLst>
            <pc:docMk/>
            <pc:sldMk cId="105102476" sldId="371"/>
            <ac:picMk id="5" creationId="{A729559C-5799-3759-15E3-2641663F48D3}"/>
          </ac:picMkLst>
        </pc:picChg>
        <pc:picChg chg="add mod">
          <ac:chgData name="Derks, Koen" userId="42903d96-be75-4cec-9136-f3710e86cd30" providerId="ADAL" clId="{FF771721-F9B7-AD48-A5EE-F2526081654B}" dt="2025-03-20T13:51:58.212" v="896" actId="1036"/>
          <ac:picMkLst>
            <pc:docMk/>
            <pc:sldMk cId="105102476" sldId="371"/>
            <ac:picMk id="6" creationId="{4CDF2D2D-4D41-9007-4EFD-173C2624310B}"/>
          </ac:picMkLst>
        </pc:picChg>
      </pc:sldChg>
      <pc:sldChg chg="del">
        <pc:chgData name="Derks, Koen" userId="42903d96-be75-4cec-9136-f3710e86cd30" providerId="ADAL" clId="{FF771721-F9B7-AD48-A5EE-F2526081654B}" dt="2025-03-20T13:18:10.965" v="0" actId="2696"/>
        <pc:sldMkLst>
          <pc:docMk/>
          <pc:sldMk cId="500754546" sldId="371"/>
        </pc:sldMkLst>
      </pc:sldChg>
      <pc:sldChg chg="new del">
        <pc:chgData name="Derks, Koen" userId="42903d96-be75-4cec-9136-f3710e86cd30" providerId="ADAL" clId="{FF771721-F9B7-AD48-A5EE-F2526081654B}" dt="2025-03-20T13:21:38.424" v="348" actId="2696"/>
        <pc:sldMkLst>
          <pc:docMk/>
          <pc:sldMk cId="1119561747" sldId="371"/>
        </pc:sldMkLst>
      </pc:sldChg>
      <pc:sldChg chg="modSp add mod">
        <pc:chgData name="Derks, Koen" userId="42903d96-be75-4cec-9136-f3710e86cd30" providerId="ADAL" clId="{FF771721-F9B7-AD48-A5EE-F2526081654B}" dt="2025-03-20T13:52:24.403" v="905" actId="1076"/>
        <pc:sldMkLst>
          <pc:docMk/>
          <pc:sldMk cId="2151069255" sldId="372"/>
        </pc:sldMkLst>
        <pc:spChg chg="mod">
          <ac:chgData name="Derks, Koen" userId="42903d96-be75-4cec-9136-f3710e86cd30" providerId="ADAL" clId="{FF771721-F9B7-AD48-A5EE-F2526081654B}" dt="2025-03-20T13:52:21.545" v="904" actId="1076"/>
          <ac:spMkLst>
            <pc:docMk/>
            <pc:sldMk cId="2151069255" sldId="372"/>
            <ac:spMk id="2" creationId="{5846DDE7-9FEC-C38B-08B0-9EA21A5F000D}"/>
          </ac:spMkLst>
        </pc:spChg>
        <pc:spChg chg="mod">
          <ac:chgData name="Derks, Koen" userId="42903d96-be75-4cec-9136-f3710e86cd30" providerId="ADAL" clId="{FF771721-F9B7-AD48-A5EE-F2526081654B}" dt="2025-03-20T13:52:24.403" v="905" actId="1076"/>
          <ac:spMkLst>
            <pc:docMk/>
            <pc:sldMk cId="2151069255" sldId="372"/>
            <ac:spMk id="3" creationId="{C0FEC110-7DD7-7314-E6B2-5EA748F1F79E}"/>
          </ac:spMkLst>
        </pc:spChg>
      </pc:sldChg>
    </pc:docChg>
  </pc:docChgLst>
  <pc:docChgLst>
    <pc:chgData name="Mensink, Lotte" userId="f2c60043-7217-4eea-9f2f-58716e015cf1" providerId="ADAL" clId="{49FAD98E-169D-FC47-976A-5411289A9086}"/>
    <pc:docChg chg="addSld modSld modSection">
      <pc:chgData name="Mensink, Lotte" userId="f2c60043-7217-4eea-9f2f-58716e015cf1" providerId="ADAL" clId="{49FAD98E-169D-FC47-976A-5411289A9086}" dt="2025-01-27T10:37:53.357" v="41" actId="20577"/>
      <pc:docMkLst>
        <pc:docMk/>
      </pc:docMkLst>
      <pc:sldChg chg="modSp mod">
        <pc:chgData name="Mensink, Lotte" userId="f2c60043-7217-4eea-9f2f-58716e015cf1" providerId="ADAL" clId="{49FAD98E-169D-FC47-976A-5411289A9086}" dt="2025-01-27T10:37:53.357" v="41" actId="20577"/>
        <pc:sldMkLst>
          <pc:docMk/>
          <pc:sldMk cId="1826982996" sldId="336"/>
        </pc:sldMkLst>
      </pc:sldChg>
      <pc:sldChg chg="modSp mod">
        <pc:chgData name="Mensink, Lotte" userId="f2c60043-7217-4eea-9f2f-58716e015cf1" providerId="ADAL" clId="{49FAD98E-169D-FC47-976A-5411289A9086}" dt="2025-01-27T10:34:53.451" v="39" actId="20577"/>
        <pc:sldMkLst>
          <pc:docMk/>
          <pc:sldMk cId="1427813939" sldId="362"/>
        </pc:sldMkLst>
      </pc:sldChg>
      <pc:sldChg chg="new">
        <pc:chgData name="Mensink, Lotte" userId="f2c60043-7217-4eea-9f2f-58716e015cf1" providerId="ADAL" clId="{49FAD98E-169D-FC47-976A-5411289A9086}" dt="2025-01-27T10:30:51.878" v="0" actId="680"/>
        <pc:sldMkLst>
          <pc:docMk/>
          <pc:sldMk cId="591380289" sldId="365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5659" cy="496331"/>
          </a:xfrm>
          <a:prstGeom prst="rect">
            <a:avLst/>
          </a:prstGeom>
        </p:spPr>
        <p:txBody>
          <a:bodyPr vert="horz" lIns="93102" tIns="46551" rIns="93102" bIns="4655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0444" y="2"/>
            <a:ext cx="2945659" cy="496331"/>
          </a:xfrm>
          <a:prstGeom prst="rect">
            <a:avLst/>
          </a:prstGeom>
        </p:spPr>
        <p:txBody>
          <a:bodyPr vert="horz" lIns="93102" tIns="46551" rIns="93102" bIns="46551" rtlCol="0"/>
          <a:lstStyle>
            <a:lvl1pPr algn="r">
              <a:defRPr sz="1200"/>
            </a:lvl1pPr>
          </a:lstStyle>
          <a:p>
            <a:fld id="{D7081530-9D19-467E-B630-367B7F6ABC87}" type="datetimeFigureOut">
              <a:rPr lang="en-US" smtClean="0"/>
              <a:t>3/20/25</a:t>
            </a:fld>
            <a:endParaRPr lang="en-US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2" y="9428585"/>
            <a:ext cx="2945659" cy="496331"/>
          </a:xfrm>
          <a:prstGeom prst="rect">
            <a:avLst/>
          </a:prstGeom>
        </p:spPr>
        <p:txBody>
          <a:bodyPr vert="horz" lIns="93102" tIns="46551" rIns="93102" bIns="4655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0444" y="9428585"/>
            <a:ext cx="2945659" cy="496331"/>
          </a:xfrm>
          <a:prstGeom prst="rect">
            <a:avLst/>
          </a:prstGeom>
        </p:spPr>
        <p:txBody>
          <a:bodyPr vert="horz" lIns="93102" tIns="46551" rIns="93102" bIns="46551" rtlCol="0" anchor="b"/>
          <a:lstStyle>
            <a:lvl1pPr algn="r">
              <a:defRPr sz="1200"/>
            </a:lvl1pPr>
          </a:lstStyle>
          <a:p>
            <a:fld id="{766EAF5D-CE5B-47E7-841B-75A5BFF921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6089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5659" cy="496331"/>
          </a:xfrm>
          <a:prstGeom prst="rect">
            <a:avLst/>
          </a:prstGeom>
        </p:spPr>
        <p:txBody>
          <a:bodyPr vert="horz" lIns="93102" tIns="46551" rIns="93102" bIns="4655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4" y="2"/>
            <a:ext cx="2945659" cy="496331"/>
          </a:xfrm>
          <a:prstGeom prst="rect">
            <a:avLst/>
          </a:prstGeom>
        </p:spPr>
        <p:txBody>
          <a:bodyPr vert="horz" lIns="93102" tIns="46551" rIns="93102" bIns="46551" rtlCol="0"/>
          <a:lstStyle>
            <a:lvl1pPr algn="r">
              <a:defRPr sz="1200"/>
            </a:lvl1pPr>
          </a:lstStyle>
          <a:p>
            <a:fld id="{697B373A-E198-473C-9D13-D83942650D52}" type="datetimeFigureOut">
              <a:rPr lang="en-US" smtClean="0"/>
              <a:t>3/20/25</a:t>
            </a:fld>
            <a:endParaRPr lang="en-US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4538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02" tIns="46551" rIns="93102" bIns="46551" rtlCol="0" anchor="ctr"/>
          <a:lstStyle/>
          <a:p>
            <a:endParaRPr lang="en-US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71" y="4715155"/>
            <a:ext cx="5438139" cy="4466987"/>
          </a:xfrm>
          <a:prstGeom prst="rect">
            <a:avLst/>
          </a:prstGeom>
        </p:spPr>
        <p:txBody>
          <a:bodyPr vert="horz" lIns="93102" tIns="46551" rIns="93102" bIns="46551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2" y="9428585"/>
            <a:ext cx="2945659" cy="496331"/>
          </a:xfrm>
          <a:prstGeom prst="rect">
            <a:avLst/>
          </a:prstGeom>
        </p:spPr>
        <p:txBody>
          <a:bodyPr vert="horz" lIns="93102" tIns="46551" rIns="93102" bIns="4655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4" y="9428585"/>
            <a:ext cx="2945659" cy="496331"/>
          </a:xfrm>
          <a:prstGeom prst="rect">
            <a:avLst/>
          </a:prstGeom>
        </p:spPr>
        <p:txBody>
          <a:bodyPr vert="horz" lIns="93102" tIns="46551" rIns="93102" bIns="46551" rtlCol="0" anchor="b"/>
          <a:lstStyle>
            <a:lvl1pPr algn="r">
              <a:defRPr sz="1200"/>
            </a:lvl1pPr>
          </a:lstStyle>
          <a:p>
            <a:fld id="{61A1F067-13F3-4B74-9129-FFDDC283E3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179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1F067-13F3-4B74-9129-FFDDC283E3D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320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 1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e:\Users\Studio Max\Desktop\NYE16011-01_Nyenrode Powerpoint map\breedbeeldbeelden\Nyenrode_HR-116-kopie.jpg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11522075" cy="64801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hthoek 16"/>
          <p:cNvSpPr/>
          <p:nvPr userDrawn="1"/>
        </p:nvSpPr>
        <p:spPr>
          <a:xfrm>
            <a:off x="2" y="5795838"/>
            <a:ext cx="11522074" cy="684337"/>
          </a:xfrm>
          <a:prstGeom prst="rect">
            <a:avLst/>
          </a:prstGeom>
          <a:gradFill>
            <a:gsLst>
              <a:gs pos="0">
                <a:srgbClr val="344E6E"/>
              </a:gs>
              <a:gs pos="11000">
                <a:srgbClr val="5E729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hthoek 8"/>
          <p:cNvSpPr/>
          <p:nvPr userDrawn="1"/>
        </p:nvSpPr>
        <p:spPr>
          <a:xfrm>
            <a:off x="0" y="4721988"/>
            <a:ext cx="11522075" cy="1103654"/>
          </a:xfrm>
          <a:prstGeom prst="rect">
            <a:avLst/>
          </a:prstGeom>
          <a:gradFill flip="none" rotWithShape="1">
            <a:gsLst>
              <a:gs pos="0">
                <a:srgbClr val="E6E9F0"/>
              </a:gs>
              <a:gs pos="71000">
                <a:srgbClr val="F7F9F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135462" y="4912891"/>
            <a:ext cx="11094206" cy="436465"/>
          </a:xfrm>
        </p:spPr>
        <p:txBody>
          <a:bodyPr anchor="t" anchorCtr="0">
            <a:noAutofit/>
          </a:bodyPr>
          <a:lstStyle>
            <a:lvl1pPr algn="l">
              <a:lnSpc>
                <a:spcPts val="2800"/>
              </a:lnSpc>
              <a:defRPr sz="2800" b="1">
                <a:solidFill>
                  <a:srgbClr val="36517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5462" y="5349355"/>
            <a:ext cx="11094206" cy="272164"/>
          </a:xfrm>
        </p:spPr>
        <p:txBody>
          <a:bodyPr anchor="ctr" anchorCtr="0">
            <a:noAutofit/>
          </a:bodyPr>
          <a:lstStyle>
            <a:lvl1pPr marL="0" indent="0" algn="l">
              <a:buNone/>
              <a:defRPr sz="2000">
                <a:solidFill>
                  <a:srgbClr val="36517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6E959-1626-43ED-80AC-81D19B6543EC}" type="datetime1">
              <a:rPr lang="en-US" smtClean="0"/>
              <a:t>3/20/25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0" y="6229082"/>
            <a:ext cx="11522075" cy="251092"/>
          </a:xfrm>
        </p:spPr>
        <p:txBody>
          <a:bodyPr/>
          <a:lstStyle>
            <a:lvl1pPr algn="ctr">
              <a:defRPr/>
            </a:lvl1pPr>
          </a:lstStyle>
          <a:p>
            <a:fld id="{34A0F559-C120-4789-B420-3451E34610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Tekstvak 19"/>
          <p:cNvSpPr txBox="1"/>
          <p:nvPr userDrawn="1"/>
        </p:nvSpPr>
        <p:spPr>
          <a:xfrm>
            <a:off x="136087" y="6053029"/>
            <a:ext cx="4264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NYENRODE.</a:t>
            </a:r>
            <a:r>
              <a:rPr lang="nl-NL" sz="1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REWARD FOR LIFE</a:t>
            </a:r>
            <a:endParaRPr lang="en-US" sz="10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Picture 2" descr="e:\Users\Studio Max\Desktop\NyenrodeLogoFCDiap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39118" y="6024149"/>
            <a:ext cx="1360440" cy="3039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9632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model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e:\Users\Studio Max\Desktop\NYE16011-01_Nyenrode Powerpoint map\breedbeeldbeelden\_SAN5736.jpg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11522075" cy="32480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76104" y="3512251"/>
            <a:ext cx="3460967" cy="735231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127806" y="3512251"/>
            <a:ext cx="3629403" cy="1750410"/>
          </a:xfrm>
        </p:spPr>
        <p:txBody>
          <a:bodyPr/>
          <a:lstStyle>
            <a:lvl1pPr marL="180000" indent="-180000">
              <a:buFont typeface="+mj-lt"/>
              <a:buAutoNum type="arabicPeriod"/>
              <a:defRPr>
                <a:solidFill>
                  <a:srgbClr val="365172"/>
                </a:solidFill>
              </a:defRPr>
            </a:lvl1pPr>
            <a:lvl2pPr marL="914400" indent="-457200">
              <a:buFont typeface="+mj-lt"/>
              <a:buAutoNum type="arabicPeriod"/>
              <a:defRPr>
                <a:solidFill>
                  <a:schemeClr val="tx1"/>
                </a:solidFill>
              </a:defRPr>
            </a:lvl2pPr>
            <a:lvl3pPr marL="1371600" indent="-457200">
              <a:buFont typeface="+mj-lt"/>
              <a:buAutoNum type="arabicPeriod"/>
              <a:defRPr>
                <a:solidFill>
                  <a:schemeClr val="tx1"/>
                </a:solidFill>
              </a:defRPr>
            </a:lvl3pPr>
            <a:lvl4pPr marL="1828800" indent="-457200">
              <a:buFont typeface="+mj-lt"/>
              <a:buAutoNum type="arabicPeriod"/>
              <a:defRPr>
                <a:solidFill>
                  <a:schemeClr val="tx1"/>
                </a:solidFill>
              </a:defRPr>
            </a:lvl4pPr>
            <a:lvl5pPr marL="2286000" indent="-457200">
              <a:buFont typeface="+mj-lt"/>
              <a:buAutoNum type="arabicPeriod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1935F-6810-4320-93B1-849EF5C33A7B}" type="datetime1">
              <a:rPr lang="en-US" smtClean="0"/>
              <a:t>3/20/25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0F559-C120-4789-B420-3451E34610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739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model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e:\Users\Studio Max\Desktop\NYE16011-01_Nyenrode Powerpoint map\breedbeeldbeelden\_SAN5830-kopie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1522075" cy="64801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2" y="1675147"/>
            <a:ext cx="11522074" cy="1145913"/>
          </a:xfrm>
        </p:spPr>
        <p:txBody>
          <a:bodyPr anchor="ctr" anchorCtr="0">
            <a:noAutofit/>
          </a:bodyPr>
          <a:lstStyle>
            <a:lvl1pPr algn="ctr">
              <a:lnSpc>
                <a:spcPts val="3200"/>
              </a:lnSpc>
              <a:defRPr sz="3200" b="0" i="1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br>
              <a:rPr lang="nl-NL"/>
            </a:br>
            <a:r>
              <a:rPr lang="nl-NL" err="1"/>
              <a:t>xxxxxxxxxx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9880C-76E6-4866-8A49-E2A0700DB384}" type="datetime1">
              <a:rPr lang="en-US" smtClean="0"/>
              <a:t>3/20/25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4A0F559-C120-4789-B420-3451E34610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017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model 3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Shoot (27 van 38).jp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1522076" cy="64801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2" y="1675147"/>
            <a:ext cx="11522074" cy="1145913"/>
          </a:xfrm>
        </p:spPr>
        <p:txBody>
          <a:bodyPr anchor="ctr" anchorCtr="0">
            <a:noAutofit/>
          </a:bodyPr>
          <a:lstStyle>
            <a:lvl1pPr algn="ctr">
              <a:lnSpc>
                <a:spcPts val="3200"/>
              </a:lnSpc>
              <a:defRPr sz="3200" b="0" i="1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br>
              <a:rPr lang="nl-NL"/>
            </a:br>
            <a:r>
              <a:rPr lang="nl-NL" err="1"/>
              <a:t>xxxxxxxxxx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6FF8A-2649-4071-95FC-CC4A26908398}" type="datetime1">
              <a:rPr lang="en-US" smtClean="0"/>
              <a:t>3/20/25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4A0F559-C120-4789-B420-3451E34610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894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model 3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Shoot (27 van 38).jp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273"/>
            <a:ext cx="11522076" cy="64801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Groep 6"/>
          <p:cNvGrpSpPr/>
          <p:nvPr userDrawn="1"/>
        </p:nvGrpSpPr>
        <p:grpSpPr>
          <a:xfrm>
            <a:off x="2" y="5795838"/>
            <a:ext cx="11522074" cy="684337"/>
            <a:chOff x="1" y="6133762"/>
            <a:chExt cx="9143999" cy="724237"/>
          </a:xfrm>
        </p:grpSpPr>
        <p:sp>
          <p:nvSpPr>
            <p:cNvPr id="8" name="Rechthoek 7"/>
            <p:cNvSpPr/>
            <p:nvPr userDrawn="1"/>
          </p:nvSpPr>
          <p:spPr>
            <a:xfrm>
              <a:off x="1" y="6133762"/>
              <a:ext cx="9143999" cy="724237"/>
            </a:xfrm>
            <a:prstGeom prst="rect">
              <a:avLst/>
            </a:prstGeom>
            <a:gradFill>
              <a:gsLst>
                <a:gs pos="0">
                  <a:srgbClr val="344E6E"/>
                </a:gs>
                <a:gs pos="11000">
                  <a:srgbClr val="5E729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kstvak 8"/>
            <p:cNvSpPr txBox="1"/>
            <p:nvPr userDrawn="1"/>
          </p:nvSpPr>
          <p:spPr>
            <a:xfrm>
              <a:off x="108000" y="6405949"/>
              <a:ext cx="3384376" cy="2605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0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NYENRODE.</a:t>
              </a:r>
              <a:r>
                <a:rPr lang="nl-NL" sz="1000" b="1" baseline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A REWARD FOR LIFE</a:t>
              </a:r>
              <a:endParaRPr lang="en-US" sz="1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6FF8A-2649-4071-95FC-CC4A26908398}" type="datetime1">
              <a:rPr lang="en-US" smtClean="0"/>
              <a:t>3/20/25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4A0F559-C120-4789-B420-3451E346105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 descr="e:\Users\Studio Max\Desktop\NyenrodeLogoFCDiap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39118" y="6024149"/>
            <a:ext cx="1360440" cy="3039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el 1"/>
          <p:cNvSpPr>
            <a:spLocks noGrp="1"/>
          </p:cNvSpPr>
          <p:nvPr>
            <p:ph type="title" hasCustomPrompt="1"/>
          </p:nvPr>
        </p:nvSpPr>
        <p:spPr>
          <a:xfrm>
            <a:off x="576103" y="1208712"/>
            <a:ext cx="9903159" cy="735231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12" name="Tijdelijke aanduiding voor tekst 2"/>
          <p:cNvSpPr>
            <a:spLocks noGrp="1"/>
          </p:cNvSpPr>
          <p:nvPr>
            <p:ph idx="1"/>
          </p:nvPr>
        </p:nvSpPr>
        <p:spPr>
          <a:xfrm>
            <a:off x="576104" y="2360348"/>
            <a:ext cx="9903158" cy="32560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335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iamodel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76103" y="1266901"/>
            <a:ext cx="9919787" cy="735231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76461" y="1947311"/>
            <a:ext cx="9902801" cy="2721635"/>
          </a:xfrm>
        </p:spPr>
        <p:txBody>
          <a:bodyPr>
            <a:noAutofit/>
          </a:bodyPr>
          <a:lstStyle>
            <a:lvl1pPr marL="0" indent="0">
              <a:lnSpc>
                <a:spcPts val="2400"/>
              </a:lnSpc>
              <a:spcBef>
                <a:spcPts val="0"/>
              </a:spcBef>
              <a:buFontTx/>
              <a:buNone/>
              <a:defRPr sz="2200">
                <a:solidFill>
                  <a:schemeClr val="tx1"/>
                </a:solidFill>
              </a:defRPr>
            </a:lvl1pPr>
            <a:lvl2pPr marL="914400" indent="-457200">
              <a:buFont typeface="+mj-lt"/>
              <a:buAutoNum type="arabicPeriod"/>
              <a:defRPr>
                <a:solidFill>
                  <a:schemeClr val="tx1"/>
                </a:solidFill>
              </a:defRPr>
            </a:lvl2pPr>
            <a:lvl3pPr marL="1371600" indent="-457200">
              <a:buFont typeface="+mj-lt"/>
              <a:buAutoNum type="arabicPeriod"/>
              <a:defRPr>
                <a:solidFill>
                  <a:schemeClr val="tx1"/>
                </a:solidFill>
              </a:defRPr>
            </a:lvl3pPr>
            <a:lvl4pPr marL="1828800" indent="-457200">
              <a:buFont typeface="+mj-lt"/>
              <a:buAutoNum type="arabicPeriod"/>
              <a:defRPr>
                <a:solidFill>
                  <a:schemeClr val="tx1"/>
                </a:solidFill>
              </a:defRPr>
            </a:lvl4pPr>
            <a:lvl5pPr marL="2286000" indent="-457200">
              <a:buFont typeface="+mj-lt"/>
              <a:buAutoNum type="arabicPeriod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DE230-258B-4283-B2B1-4053AEE6937F}" type="datetime1">
              <a:rPr lang="en-US" smtClean="0"/>
              <a:t>3/20/25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0F559-C120-4789-B420-3451E34610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727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model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76103" y="1539066"/>
            <a:ext cx="9903159" cy="735231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0E9D-1934-435C-99FB-8F2700B88FB4}" type="datetime1">
              <a:rPr lang="en-US" smtClean="0"/>
              <a:t>3/20/25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0F559-C120-4789-B420-3451E346105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jdelijke aanduiding voor tekst 2"/>
          <p:cNvSpPr>
            <a:spLocks noGrp="1"/>
          </p:cNvSpPr>
          <p:nvPr>
            <p:ph idx="1"/>
          </p:nvPr>
        </p:nvSpPr>
        <p:spPr>
          <a:xfrm>
            <a:off x="576104" y="2219474"/>
            <a:ext cx="9903158" cy="32560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70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iamodel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76104" y="654533"/>
            <a:ext cx="9903158" cy="735231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89138" y="1334943"/>
            <a:ext cx="9890124" cy="4286576"/>
          </a:xfrm>
        </p:spPr>
        <p:txBody>
          <a:bodyPr>
            <a:noAutofit/>
          </a:bodyPr>
          <a:lstStyle>
            <a:lvl1pPr marL="0" indent="0">
              <a:lnSpc>
                <a:spcPts val="2400"/>
              </a:lnSpc>
              <a:spcBef>
                <a:spcPts val="0"/>
              </a:spcBef>
              <a:buFontTx/>
              <a:buNone/>
              <a:defRPr sz="2200">
                <a:solidFill>
                  <a:schemeClr val="tx1"/>
                </a:solidFill>
              </a:defRPr>
            </a:lvl1pPr>
            <a:lvl2pPr marL="914400" indent="-457200">
              <a:buFont typeface="+mj-lt"/>
              <a:buAutoNum type="arabicPeriod"/>
              <a:defRPr>
                <a:solidFill>
                  <a:schemeClr val="tx1"/>
                </a:solidFill>
              </a:defRPr>
            </a:lvl2pPr>
            <a:lvl3pPr marL="1371600" indent="-457200">
              <a:buFont typeface="+mj-lt"/>
              <a:buAutoNum type="arabicPeriod"/>
              <a:defRPr>
                <a:solidFill>
                  <a:schemeClr val="tx1"/>
                </a:solidFill>
              </a:defRPr>
            </a:lvl3pPr>
            <a:lvl4pPr marL="1828800" indent="-457200">
              <a:buFont typeface="+mj-lt"/>
              <a:buAutoNum type="arabicPeriod"/>
              <a:defRPr>
                <a:solidFill>
                  <a:schemeClr val="tx1"/>
                </a:solidFill>
              </a:defRPr>
            </a:lvl4pPr>
            <a:lvl5pPr marL="2286000" indent="-457200">
              <a:buFont typeface="+mj-lt"/>
              <a:buAutoNum type="arabicPeriod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6CCF2-2265-4858-A9B7-FBE0F11ACEEA}" type="datetime1">
              <a:rPr lang="en-US" smtClean="0"/>
              <a:t>3/20/25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0F559-C120-4789-B420-3451E34610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460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model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581481" y="1688366"/>
            <a:ext cx="6532926" cy="735231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nl-NL"/>
              <a:t>KLIK OM DE STIJL TE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8D4B7-E0E5-4C41-9AF9-2E48EA1F9B5C}" type="datetime1">
              <a:rPr lang="en-US" smtClean="0"/>
              <a:t>3/20/25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0F559-C120-4789-B420-3451E346105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jdelijke aanduiding voor tekst 2"/>
          <p:cNvSpPr>
            <a:spLocks noGrp="1"/>
          </p:cNvSpPr>
          <p:nvPr>
            <p:ph idx="1"/>
          </p:nvPr>
        </p:nvSpPr>
        <p:spPr>
          <a:xfrm>
            <a:off x="4581481" y="2355556"/>
            <a:ext cx="6532926" cy="29157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156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model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Users\Studio Max\Desktop\NYE16011-01_Nyenrode Powerpoint map\breedbeeldbeelden\Nyenrode_HR-99.jpg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1"/>
            <a:ext cx="11522075" cy="58737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88F99-ED35-49CC-937B-647AEBCD7D7D}" type="datetime1">
              <a:rPr lang="en-US" smtClean="0"/>
              <a:t>3/20/25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4A0F559-C120-4789-B420-3451E34610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76103" y="2763802"/>
            <a:ext cx="9903159" cy="735231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8" name="Tijdelijke aanduiding voor tekst 2"/>
          <p:cNvSpPr>
            <a:spLocks noGrp="1"/>
          </p:cNvSpPr>
          <p:nvPr>
            <p:ph idx="1"/>
          </p:nvPr>
        </p:nvSpPr>
        <p:spPr>
          <a:xfrm>
            <a:off x="576104" y="3444211"/>
            <a:ext cx="9903158" cy="18951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241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model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e:\Users\Studio Max\Desktop\NYE16011-01_Nyenrode Powerpoint map\breedbeeldbeelden\_SAN5736.jpg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1"/>
            <a:ext cx="11522075" cy="358898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76104" y="3933715"/>
            <a:ext cx="10175363" cy="735231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05754" y="4483477"/>
            <a:ext cx="9345713" cy="1274124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tx1"/>
                </a:solidFill>
              </a:defRPr>
            </a:lvl1pPr>
            <a:lvl2pPr marL="914400" indent="-457200">
              <a:buFont typeface="+mj-lt"/>
              <a:buAutoNum type="arabicPeriod"/>
              <a:defRPr>
                <a:solidFill>
                  <a:schemeClr val="tx1"/>
                </a:solidFill>
              </a:defRPr>
            </a:lvl2pPr>
            <a:lvl3pPr marL="1371600" indent="-457200">
              <a:buFont typeface="+mj-lt"/>
              <a:buAutoNum type="arabicPeriod"/>
              <a:defRPr>
                <a:solidFill>
                  <a:schemeClr val="tx1"/>
                </a:solidFill>
              </a:defRPr>
            </a:lvl3pPr>
            <a:lvl4pPr marL="1828800" indent="-457200">
              <a:buFont typeface="+mj-lt"/>
              <a:buAutoNum type="arabicPeriod"/>
              <a:defRPr>
                <a:solidFill>
                  <a:schemeClr val="tx1"/>
                </a:solidFill>
              </a:defRPr>
            </a:lvl4pPr>
            <a:lvl5pPr marL="2286000" indent="-457200">
              <a:buFont typeface="+mj-lt"/>
              <a:buAutoNum type="arabicPeriod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2A009-269B-4E05-8AF0-85C1EC6ED0B9}" type="datetime1">
              <a:rPr lang="en-US" smtClean="0"/>
              <a:t>3/20/25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0F559-C120-4789-B420-3451E34610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830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eg eigen afbeelding 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/>
          <p:nvPr userDrawn="1"/>
        </p:nvSpPr>
        <p:spPr>
          <a:xfrm>
            <a:off x="2" y="5795838"/>
            <a:ext cx="11522074" cy="684337"/>
          </a:xfrm>
          <a:prstGeom prst="rect">
            <a:avLst/>
          </a:prstGeom>
          <a:gradFill>
            <a:gsLst>
              <a:gs pos="0">
                <a:srgbClr val="344E6E"/>
              </a:gs>
              <a:gs pos="11000">
                <a:srgbClr val="5E729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hthoek 8"/>
          <p:cNvSpPr/>
          <p:nvPr userDrawn="1"/>
        </p:nvSpPr>
        <p:spPr>
          <a:xfrm>
            <a:off x="0" y="4721988"/>
            <a:ext cx="11522075" cy="1103654"/>
          </a:xfrm>
          <a:prstGeom prst="rect">
            <a:avLst/>
          </a:prstGeom>
          <a:gradFill flip="none" rotWithShape="1">
            <a:gsLst>
              <a:gs pos="0">
                <a:srgbClr val="E6E9F0"/>
              </a:gs>
              <a:gs pos="71000">
                <a:srgbClr val="F7F9F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135462" y="4912891"/>
            <a:ext cx="11094206" cy="436465"/>
          </a:xfrm>
        </p:spPr>
        <p:txBody>
          <a:bodyPr anchor="t" anchorCtr="0">
            <a:noAutofit/>
          </a:bodyPr>
          <a:lstStyle>
            <a:lvl1pPr algn="l">
              <a:lnSpc>
                <a:spcPts val="2800"/>
              </a:lnSpc>
              <a:defRPr sz="2800" b="1">
                <a:solidFill>
                  <a:srgbClr val="36517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5462" y="5349355"/>
            <a:ext cx="11094206" cy="272164"/>
          </a:xfrm>
        </p:spPr>
        <p:txBody>
          <a:bodyPr anchor="ctr" anchorCtr="0">
            <a:noAutofit/>
          </a:bodyPr>
          <a:lstStyle>
            <a:lvl1pPr marL="0" indent="0" algn="l">
              <a:buNone/>
              <a:defRPr sz="2000">
                <a:solidFill>
                  <a:srgbClr val="36517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34999-1AC1-4925-B205-2DACE9940AEE}" type="datetime1">
              <a:rPr lang="en-US" smtClean="0"/>
              <a:t>3/20/25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0F559-C120-4789-B420-3451E346105D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kstvak 19"/>
          <p:cNvSpPr txBox="1"/>
          <p:nvPr userDrawn="1"/>
        </p:nvSpPr>
        <p:spPr>
          <a:xfrm>
            <a:off x="136087" y="6053029"/>
            <a:ext cx="4264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NYENRODE.</a:t>
            </a:r>
            <a:r>
              <a:rPr lang="nl-NL" sz="1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REWARD FOR LIFE</a:t>
            </a:r>
            <a:endParaRPr lang="en-US" sz="10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jdelijke aanduiding voor afbeelding 7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1522075" cy="4722128"/>
          </a:xfrm>
        </p:spPr>
        <p:txBody>
          <a:bodyPr>
            <a:normAutofit/>
          </a:bodyPr>
          <a:lstStyle>
            <a:lvl1pPr marL="0" indent="0" algn="l">
              <a:buNone/>
              <a:defRPr sz="1400"/>
            </a:lvl1pPr>
          </a:lstStyle>
          <a:p>
            <a:r>
              <a:rPr lang="nl-NL"/>
              <a:t>Klik op het icoontje om een andere afbeelding toe te voegen</a:t>
            </a:r>
          </a:p>
        </p:txBody>
      </p:sp>
      <p:pic>
        <p:nvPicPr>
          <p:cNvPr id="13" name="Picture 2" descr="e:\Users\Studio Max\Desktop\NyenrodeLogoFCDiap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39118" y="6024149"/>
            <a:ext cx="1360440" cy="3039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0207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iamodel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4351" y="722575"/>
            <a:ext cx="9919787" cy="735231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44350" y="1471026"/>
            <a:ext cx="9890124" cy="2721635"/>
          </a:xfrm>
        </p:spPr>
        <p:txBody>
          <a:bodyPr>
            <a:noAutofit/>
          </a:bodyPr>
          <a:lstStyle>
            <a:lvl1pPr marL="0" indent="0">
              <a:lnSpc>
                <a:spcPts val="2400"/>
              </a:lnSpc>
              <a:spcBef>
                <a:spcPts val="0"/>
              </a:spcBef>
              <a:buFontTx/>
              <a:buNone/>
              <a:defRPr sz="2200">
                <a:solidFill>
                  <a:schemeClr val="tx1"/>
                </a:solidFill>
              </a:defRPr>
            </a:lvl1pPr>
            <a:lvl2pPr marL="914400" indent="-457200">
              <a:buFont typeface="+mj-lt"/>
              <a:buAutoNum type="arabicPeriod"/>
              <a:defRPr>
                <a:solidFill>
                  <a:schemeClr val="tx1"/>
                </a:solidFill>
              </a:defRPr>
            </a:lvl2pPr>
            <a:lvl3pPr marL="1371600" indent="-457200">
              <a:buFont typeface="+mj-lt"/>
              <a:buAutoNum type="arabicPeriod"/>
              <a:defRPr>
                <a:solidFill>
                  <a:schemeClr val="tx1"/>
                </a:solidFill>
              </a:defRPr>
            </a:lvl3pPr>
            <a:lvl4pPr marL="1828800" indent="-457200">
              <a:buFont typeface="+mj-lt"/>
              <a:buAutoNum type="arabicPeriod"/>
              <a:defRPr>
                <a:solidFill>
                  <a:schemeClr val="tx1"/>
                </a:solidFill>
              </a:defRPr>
            </a:lvl4pPr>
            <a:lvl5pPr marL="2286000" indent="-457200">
              <a:buFont typeface="+mj-lt"/>
              <a:buAutoNum type="arabicPeriod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3A240-AC0B-4720-86E1-EF341B71C4F4}" type="datetime1">
              <a:rPr lang="en-US" smtClean="0"/>
              <a:t>3/20/25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0F559-C120-4789-B420-3451E34610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533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Diamodel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76104" y="654533"/>
            <a:ext cx="9903158" cy="735231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89138" y="1334943"/>
            <a:ext cx="9890124" cy="4286576"/>
          </a:xfrm>
        </p:spPr>
        <p:txBody>
          <a:bodyPr>
            <a:noAutofit/>
          </a:bodyPr>
          <a:lstStyle>
            <a:lvl1pPr marL="0" indent="0">
              <a:lnSpc>
                <a:spcPts val="2400"/>
              </a:lnSpc>
              <a:spcBef>
                <a:spcPts val="0"/>
              </a:spcBef>
              <a:buFontTx/>
              <a:buNone/>
              <a:defRPr sz="2200">
                <a:solidFill>
                  <a:schemeClr val="tx1"/>
                </a:solidFill>
              </a:defRPr>
            </a:lvl1pPr>
            <a:lvl2pPr marL="914400" indent="-457200">
              <a:buFont typeface="+mj-lt"/>
              <a:buAutoNum type="arabicPeriod"/>
              <a:defRPr>
                <a:solidFill>
                  <a:schemeClr val="tx1"/>
                </a:solidFill>
              </a:defRPr>
            </a:lvl2pPr>
            <a:lvl3pPr marL="1371600" indent="-457200">
              <a:buFont typeface="+mj-lt"/>
              <a:buAutoNum type="arabicPeriod"/>
              <a:defRPr>
                <a:solidFill>
                  <a:schemeClr val="tx1"/>
                </a:solidFill>
              </a:defRPr>
            </a:lvl3pPr>
            <a:lvl4pPr marL="1828800" indent="-457200">
              <a:buFont typeface="+mj-lt"/>
              <a:buAutoNum type="arabicPeriod"/>
              <a:defRPr>
                <a:solidFill>
                  <a:schemeClr val="tx1"/>
                </a:solidFill>
              </a:defRPr>
            </a:lvl4pPr>
            <a:lvl5pPr marL="2286000" indent="-457200">
              <a:buFont typeface="+mj-lt"/>
              <a:buAutoNum type="arabicPeriod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6CCF2-2265-4858-A9B7-FBE0F11ACEEA}" type="datetime1">
              <a:rPr lang="en-US" smtClean="0"/>
              <a:t>3/20/25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0F559-C120-4789-B420-3451E346105D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7739CA2-5B8C-4D37-B353-B18B8686CA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290" y="473364"/>
            <a:ext cx="1106920" cy="1110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204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 2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4" descr="e:\Users\Studio Max\Desktop\NYE16011-01_Nyenrode Powerpoint map\breedbeeldbeelden\Nyenrode_HR-116-kopie.jpg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11522075" cy="64801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hthoek 8"/>
          <p:cNvSpPr/>
          <p:nvPr userDrawn="1"/>
        </p:nvSpPr>
        <p:spPr>
          <a:xfrm>
            <a:off x="0" y="4430632"/>
            <a:ext cx="11522075" cy="1395010"/>
          </a:xfrm>
          <a:prstGeom prst="rect">
            <a:avLst/>
          </a:prstGeom>
          <a:gradFill flip="none" rotWithShape="1">
            <a:gsLst>
              <a:gs pos="0">
                <a:srgbClr val="E6E9F0"/>
              </a:gs>
              <a:gs pos="71000">
                <a:srgbClr val="F7F9F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135462" y="4600906"/>
            <a:ext cx="11094206" cy="436465"/>
          </a:xfrm>
        </p:spPr>
        <p:txBody>
          <a:bodyPr anchor="t" anchorCtr="0">
            <a:noAutofit/>
          </a:bodyPr>
          <a:lstStyle>
            <a:lvl1pPr algn="l">
              <a:lnSpc>
                <a:spcPts val="2800"/>
              </a:lnSpc>
              <a:defRPr sz="2800" b="1">
                <a:solidFill>
                  <a:srgbClr val="36517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5462" y="5349355"/>
            <a:ext cx="11094206" cy="272164"/>
          </a:xfrm>
        </p:spPr>
        <p:txBody>
          <a:bodyPr anchor="ctr" anchorCtr="0">
            <a:noAutofit/>
          </a:bodyPr>
          <a:lstStyle>
            <a:lvl1pPr marL="0" indent="0" algn="l">
              <a:buNone/>
              <a:defRPr sz="2000">
                <a:solidFill>
                  <a:srgbClr val="36517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4155F-7AD0-492A-A317-A797468C4AAD}" type="datetime1">
              <a:rPr lang="en-US" smtClean="0"/>
              <a:t>3/20/25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0F559-C120-4789-B420-3451E346105D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Tekstvak 15"/>
          <p:cNvSpPr txBox="1"/>
          <p:nvPr userDrawn="1"/>
        </p:nvSpPr>
        <p:spPr>
          <a:xfrm>
            <a:off x="136087" y="6029765"/>
            <a:ext cx="4264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NYENRODE.</a:t>
            </a:r>
            <a:r>
              <a:rPr lang="nl-NL" sz="1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REWARD FOR LIFE</a:t>
            </a:r>
            <a:endParaRPr lang="en-US" sz="10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hthoek 14"/>
          <p:cNvSpPr/>
          <p:nvPr userDrawn="1"/>
        </p:nvSpPr>
        <p:spPr>
          <a:xfrm>
            <a:off x="2" y="5795838"/>
            <a:ext cx="11522074" cy="684337"/>
          </a:xfrm>
          <a:prstGeom prst="rect">
            <a:avLst/>
          </a:prstGeom>
          <a:gradFill>
            <a:gsLst>
              <a:gs pos="0">
                <a:srgbClr val="344E6E"/>
              </a:gs>
              <a:gs pos="11000">
                <a:srgbClr val="5E729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kstvak 19"/>
          <p:cNvSpPr txBox="1"/>
          <p:nvPr userDrawn="1"/>
        </p:nvSpPr>
        <p:spPr>
          <a:xfrm>
            <a:off x="136087" y="6053029"/>
            <a:ext cx="4264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NYENRODE.</a:t>
            </a:r>
            <a:r>
              <a:rPr lang="nl-NL" sz="1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REWARD FOR LIFE</a:t>
            </a:r>
            <a:endParaRPr lang="en-US" sz="10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Picture 2" descr="e:\Users\Studio Max\Desktop\NyenrodeLogoFCDiap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39118" y="6024149"/>
            <a:ext cx="1360440" cy="3039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8470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4" descr="e:\Users\Studio Max\Desktop\NYE16011-01_Nyenrode Powerpoint map\breedbeeldbeelden\Nyenrode_HR-116-kopie.jpg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11522075" cy="64801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hthoek 12"/>
          <p:cNvSpPr/>
          <p:nvPr userDrawn="1"/>
        </p:nvSpPr>
        <p:spPr>
          <a:xfrm>
            <a:off x="2" y="5795838"/>
            <a:ext cx="11522074" cy="684337"/>
          </a:xfrm>
          <a:prstGeom prst="rect">
            <a:avLst/>
          </a:prstGeom>
          <a:gradFill>
            <a:gsLst>
              <a:gs pos="0">
                <a:srgbClr val="344E6E"/>
              </a:gs>
              <a:gs pos="11000">
                <a:srgbClr val="5E729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903026" y="2735582"/>
            <a:ext cx="9939176" cy="436465"/>
          </a:xfrm>
        </p:spPr>
        <p:txBody>
          <a:bodyPr anchor="t" anchorCtr="0">
            <a:noAutofit/>
          </a:bodyPr>
          <a:lstStyle>
            <a:lvl1pPr algn="l">
              <a:lnSpc>
                <a:spcPts val="2800"/>
              </a:lnSpc>
              <a:defRPr sz="2800" b="1">
                <a:solidFill>
                  <a:srgbClr val="36517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903026" y="3104006"/>
            <a:ext cx="9939176" cy="272164"/>
          </a:xfrm>
        </p:spPr>
        <p:txBody>
          <a:bodyPr anchor="ctr" anchorCtr="0">
            <a:noAutofit/>
          </a:bodyPr>
          <a:lstStyle>
            <a:lvl1pPr marL="0" indent="0" algn="l">
              <a:buNone/>
              <a:defRPr sz="2200">
                <a:solidFill>
                  <a:srgbClr val="36517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BD394-EB09-42A9-895C-AB5A09B7AF37}" type="datetime1">
              <a:rPr lang="en-US" smtClean="0"/>
              <a:t>3/20/25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4A0F559-C120-4789-B420-3451E34610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kstvak 16"/>
          <p:cNvSpPr txBox="1"/>
          <p:nvPr userDrawn="1"/>
        </p:nvSpPr>
        <p:spPr>
          <a:xfrm>
            <a:off x="136087" y="6053029"/>
            <a:ext cx="4264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NYENRODE.</a:t>
            </a:r>
            <a:r>
              <a:rPr lang="nl-NL" sz="1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REWARD FOR LIFE</a:t>
            </a:r>
            <a:endParaRPr lang="en-US" sz="10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2" descr="e:\Users\Studio Max\Desktop\NyenrodeLogoFCDiap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39118" y="6024149"/>
            <a:ext cx="1360440" cy="3039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1327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4" descr="e:\Users\Studio Max\Desktop\NYE16011-01_Nyenrode Powerpoint map\breedbeeldbeelden\Nyenrode_HR-116-kopie.jpg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11522075" cy="64801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hthoek 12"/>
          <p:cNvSpPr/>
          <p:nvPr userDrawn="1"/>
        </p:nvSpPr>
        <p:spPr>
          <a:xfrm>
            <a:off x="2" y="5795838"/>
            <a:ext cx="11522074" cy="684337"/>
          </a:xfrm>
          <a:prstGeom prst="rect">
            <a:avLst/>
          </a:prstGeom>
          <a:gradFill>
            <a:gsLst>
              <a:gs pos="0">
                <a:srgbClr val="344E6E"/>
              </a:gs>
              <a:gs pos="11000">
                <a:srgbClr val="5E729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902714" y="2559679"/>
            <a:ext cx="10326955" cy="436465"/>
          </a:xfrm>
        </p:spPr>
        <p:txBody>
          <a:bodyPr anchor="t" anchorCtr="0">
            <a:noAutofit/>
          </a:bodyPr>
          <a:lstStyle>
            <a:lvl1pPr algn="l">
              <a:lnSpc>
                <a:spcPts val="2800"/>
              </a:lnSpc>
              <a:defRPr sz="2800" b="1">
                <a:solidFill>
                  <a:srgbClr val="36517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902714" y="3308128"/>
            <a:ext cx="10326955" cy="272164"/>
          </a:xfrm>
        </p:spPr>
        <p:txBody>
          <a:bodyPr anchor="ctr" anchorCtr="0">
            <a:noAutofit/>
          </a:bodyPr>
          <a:lstStyle>
            <a:lvl1pPr marL="0" indent="0" algn="l">
              <a:buNone/>
              <a:defRPr sz="2200">
                <a:solidFill>
                  <a:srgbClr val="36517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F56C6-12A5-43C9-B235-33F0E1E358F7}" type="datetime1">
              <a:rPr lang="en-US" smtClean="0"/>
              <a:t>3/20/25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4A0F559-C120-4789-B420-3451E34610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Tekstvak 18"/>
          <p:cNvSpPr txBox="1"/>
          <p:nvPr userDrawn="1"/>
        </p:nvSpPr>
        <p:spPr>
          <a:xfrm>
            <a:off x="136087" y="6053029"/>
            <a:ext cx="4264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NYENRODE.</a:t>
            </a:r>
            <a:r>
              <a:rPr lang="nl-NL" sz="1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REWARD FOR LIFE</a:t>
            </a:r>
            <a:endParaRPr lang="en-US" sz="10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2" descr="e:\Users\Studio Max\Desktop\NyenrodeLogoFCDiap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39118" y="6024149"/>
            <a:ext cx="1360440" cy="3039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4559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 5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/>
          <p:cNvSpPr/>
          <p:nvPr userDrawn="1"/>
        </p:nvSpPr>
        <p:spPr>
          <a:xfrm>
            <a:off x="2" y="5795838"/>
            <a:ext cx="11522074" cy="684337"/>
          </a:xfrm>
          <a:prstGeom prst="rect">
            <a:avLst/>
          </a:prstGeom>
          <a:gradFill>
            <a:gsLst>
              <a:gs pos="0">
                <a:srgbClr val="344E6E"/>
              </a:gs>
              <a:gs pos="11000">
                <a:srgbClr val="5E729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89138" y="790616"/>
            <a:ext cx="7077336" cy="436465"/>
          </a:xfrm>
        </p:spPr>
        <p:txBody>
          <a:bodyPr anchor="t" anchorCtr="0">
            <a:noAutofit/>
          </a:bodyPr>
          <a:lstStyle>
            <a:lvl1pPr algn="l">
              <a:lnSpc>
                <a:spcPts val="28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B4DEA-01E5-4642-8369-7C1CEF087371}" type="datetime1">
              <a:rPr lang="en-US" smtClean="0"/>
              <a:t>3/20/25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4A0F559-C120-4789-B420-3451E34610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kstvak 14"/>
          <p:cNvSpPr txBox="1"/>
          <p:nvPr userDrawn="1"/>
        </p:nvSpPr>
        <p:spPr>
          <a:xfrm>
            <a:off x="136087" y="6053029"/>
            <a:ext cx="4264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NYENRODE.</a:t>
            </a:r>
            <a:r>
              <a:rPr lang="nl-NL" sz="1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REWARD FOR LIFE</a:t>
            </a:r>
            <a:endParaRPr lang="en-US" sz="10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3" descr="e:\Users\Studio Max\Desktop\NYE16011-01_Nyenrode Powerpoint map\content ppt\Nyenrode-–-wapen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99613" y="781049"/>
            <a:ext cx="2622064" cy="4520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e:\Users\Studio Max\Desktop\NyenrodeLogoFCDiap.pn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39118" y="6024149"/>
            <a:ext cx="1360440" cy="3039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9193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Users\Studio Max\Desktop\NYE16011-01_Nyenrode Powerpoint map\breedbeeldbeelden\_SAN5032.jpg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0"/>
            <a:ext cx="11522076" cy="64801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hthoek 11"/>
          <p:cNvSpPr/>
          <p:nvPr userDrawn="1"/>
        </p:nvSpPr>
        <p:spPr>
          <a:xfrm>
            <a:off x="2" y="5795838"/>
            <a:ext cx="11522074" cy="684337"/>
          </a:xfrm>
          <a:prstGeom prst="rect">
            <a:avLst/>
          </a:prstGeom>
          <a:gradFill>
            <a:gsLst>
              <a:gs pos="0">
                <a:srgbClr val="344E6E"/>
              </a:gs>
              <a:gs pos="11000">
                <a:srgbClr val="5E729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89138" y="2175178"/>
            <a:ext cx="10640530" cy="860788"/>
          </a:xfrm>
        </p:spPr>
        <p:txBody>
          <a:bodyPr anchor="ctr" anchorCtr="0">
            <a:noAutofit/>
          </a:bodyPr>
          <a:lstStyle>
            <a:lvl1pPr algn="l">
              <a:lnSpc>
                <a:spcPts val="3200"/>
              </a:lnSpc>
              <a:defRPr sz="3200" b="1">
                <a:solidFill>
                  <a:srgbClr val="36517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739EA-5A52-458D-8A8E-4981D252C911}" type="datetime1">
              <a:rPr lang="en-US" smtClean="0"/>
              <a:t>3/20/25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4A0F559-C120-4789-B420-3451E34610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Tekstvak 15"/>
          <p:cNvSpPr txBox="1"/>
          <p:nvPr userDrawn="1"/>
        </p:nvSpPr>
        <p:spPr>
          <a:xfrm>
            <a:off x="136087" y="6053029"/>
            <a:ext cx="4264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NYENRODE.</a:t>
            </a:r>
            <a:r>
              <a:rPr lang="nl-NL" sz="1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REWARD FOR LIFE</a:t>
            </a:r>
            <a:endParaRPr lang="en-US" sz="10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2" descr="e:\Users\Studio Max\Desktop\NyenrodeLogoFCDiap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39118" y="6024149"/>
            <a:ext cx="1360440" cy="3039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3376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 6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e:\Users\Studio Max\Desktop\NYE16011-01_Nyenrode Powerpoint map\breedbeeldbeelden\_SAN5032.jpg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0"/>
            <a:ext cx="11522076" cy="64801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hthoek 11"/>
          <p:cNvSpPr/>
          <p:nvPr userDrawn="1"/>
        </p:nvSpPr>
        <p:spPr>
          <a:xfrm>
            <a:off x="2" y="5795838"/>
            <a:ext cx="11522074" cy="684337"/>
          </a:xfrm>
          <a:prstGeom prst="rect">
            <a:avLst/>
          </a:prstGeom>
          <a:gradFill>
            <a:gsLst>
              <a:gs pos="0">
                <a:srgbClr val="344E6E"/>
              </a:gs>
              <a:gs pos="11000">
                <a:srgbClr val="5E729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89138" y="2175177"/>
            <a:ext cx="10640530" cy="1145913"/>
          </a:xfrm>
        </p:spPr>
        <p:txBody>
          <a:bodyPr anchor="ctr" anchorCtr="0">
            <a:noAutofit/>
          </a:bodyPr>
          <a:lstStyle>
            <a:lvl1pPr algn="l">
              <a:lnSpc>
                <a:spcPts val="3200"/>
              </a:lnSpc>
              <a:defRPr sz="3200" b="1">
                <a:solidFill>
                  <a:srgbClr val="365172"/>
                </a:solidFill>
              </a:defRPr>
            </a:lvl1pPr>
          </a:lstStyle>
          <a:p>
            <a:r>
              <a:rPr lang="nl-NL"/>
              <a:t>KLIK OM DE STIJL TE BEWERKEN</a:t>
            </a:r>
            <a:br>
              <a:rPr lang="nl-NL"/>
            </a:br>
            <a:r>
              <a:rPr lang="nl-NL"/>
              <a:t>XXXXXXXXXX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DCDE3-BCB5-4225-9847-EB86B3324A87}" type="datetime1">
              <a:rPr lang="en-US" smtClean="0"/>
              <a:t>3/20/25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4A0F559-C120-4789-B420-3451E34610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Tekstvak 15"/>
          <p:cNvSpPr txBox="1"/>
          <p:nvPr userDrawn="1"/>
        </p:nvSpPr>
        <p:spPr>
          <a:xfrm>
            <a:off x="136087" y="6053029"/>
            <a:ext cx="4264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NYENRODE</a:t>
            </a:r>
            <a:r>
              <a:rPr lang="nl-NL" sz="1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A REWARD FOR LIFE</a:t>
            </a:r>
            <a:endParaRPr lang="en-US" sz="10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2" descr="e:\Users\Studio Max\Desktop\NyenrodeLogoFCDiap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39118" y="6024149"/>
            <a:ext cx="1360440" cy="3039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6399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mode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1334943"/>
            <a:ext cx="11522075" cy="1837104"/>
          </a:xfrm>
        </p:spPr>
        <p:txBody>
          <a:bodyPr>
            <a:noAutofit/>
          </a:bodyPr>
          <a:lstStyle>
            <a:lvl1pPr marL="0" indent="0" algn="ctr">
              <a:lnSpc>
                <a:spcPts val="3200"/>
              </a:lnSpc>
              <a:spcBef>
                <a:spcPts val="0"/>
              </a:spcBef>
              <a:buFontTx/>
              <a:buNone/>
              <a:defRPr sz="3000" i="1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 i="1">
                <a:solidFill>
                  <a:schemeClr val="tx1"/>
                </a:solidFill>
              </a:defRPr>
            </a:lvl2pPr>
            <a:lvl3pPr marL="914400" indent="0">
              <a:buFontTx/>
              <a:buNone/>
              <a:defRPr i="1">
                <a:solidFill>
                  <a:schemeClr val="tx1"/>
                </a:solidFill>
              </a:defRPr>
            </a:lvl3pPr>
            <a:lvl4pPr marL="1371600" indent="0">
              <a:buFontTx/>
              <a:buNone/>
              <a:defRPr i="1">
                <a:solidFill>
                  <a:schemeClr val="tx1"/>
                </a:solidFill>
              </a:defRPr>
            </a:lvl4pPr>
            <a:lvl5pPr marL="1828800" indent="0">
              <a:buFontTx/>
              <a:buNone/>
              <a:defRPr i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7B662-61C7-4242-BAA9-2836FBB2AA0F}" type="datetime1">
              <a:rPr lang="en-US" smtClean="0"/>
              <a:t>3/20/25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0F559-C120-4789-B420-3451E34610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368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E7291">
            <a:alpha val="5098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ep 6"/>
          <p:cNvGrpSpPr/>
          <p:nvPr userDrawn="1"/>
        </p:nvGrpSpPr>
        <p:grpSpPr>
          <a:xfrm>
            <a:off x="2" y="5795838"/>
            <a:ext cx="11522074" cy="684337"/>
            <a:chOff x="1" y="6133762"/>
            <a:chExt cx="9143999" cy="724237"/>
          </a:xfrm>
        </p:grpSpPr>
        <p:sp>
          <p:nvSpPr>
            <p:cNvPr id="12" name="Rechthoek 11"/>
            <p:cNvSpPr/>
            <p:nvPr userDrawn="1"/>
          </p:nvSpPr>
          <p:spPr>
            <a:xfrm>
              <a:off x="1" y="6133762"/>
              <a:ext cx="9143999" cy="724237"/>
            </a:xfrm>
            <a:prstGeom prst="rect">
              <a:avLst/>
            </a:prstGeom>
            <a:gradFill>
              <a:gsLst>
                <a:gs pos="0">
                  <a:srgbClr val="344E6E"/>
                </a:gs>
                <a:gs pos="11000">
                  <a:srgbClr val="5E729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kstvak 13"/>
            <p:cNvSpPr txBox="1"/>
            <p:nvPr userDrawn="1"/>
          </p:nvSpPr>
          <p:spPr>
            <a:xfrm>
              <a:off x="108000" y="6405949"/>
              <a:ext cx="3384376" cy="2605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000" b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NYENRODE.</a:t>
              </a:r>
              <a:r>
                <a:rPr lang="nl-NL" sz="1000" b="1" baseline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A REWARD FOR LIFE</a:t>
              </a:r>
              <a:endParaRPr lang="en-US" sz="1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104" y="259507"/>
            <a:ext cx="10369868" cy="73523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104" y="1062779"/>
            <a:ext cx="10369868" cy="4276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35463" y="6229082"/>
            <a:ext cx="2688484" cy="208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>
                <a:solidFill>
                  <a:schemeClr val="bg1"/>
                </a:solidFill>
              </a:defRPr>
            </a:lvl1pPr>
          </a:lstStyle>
          <a:p>
            <a:fld id="{0513CD84-6FFB-448A-BFD0-FFD6F233536E}" type="datetime1">
              <a:rPr lang="en-US" smtClean="0"/>
              <a:t>3/20/25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7666474" y="6271247"/>
            <a:ext cx="3648657" cy="208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10888210" y="5485437"/>
            <a:ext cx="589138" cy="2510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0">
                <a:solidFill>
                  <a:schemeClr val="tx2"/>
                </a:solidFill>
              </a:defRPr>
            </a:lvl1pPr>
          </a:lstStyle>
          <a:p>
            <a:fld id="{34A0F559-C120-4789-B420-3451E346105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2" descr="e:\Users\Studio Max\Desktop\NyenrodeLogoFCDiap.png"/>
          <p:cNvPicPr>
            <a:picLocks noChangeAspect="1" noChangeArrowheads="1"/>
          </p:cNvPicPr>
          <p:nvPr userDrawn="1"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39118" y="6024149"/>
            <a:ext cx="1360440" cy="3039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2741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4" r:id="rId2"/>
    <p:sldLayoutId id="2147483660" r:id="rId3"/>
    <p:sldLayoutId id="2147483661" r:id="rId4"/>
    <p:sldLayoutId id="2147483669" r:id="rId5"/>
    <p:sldLayoutId id="2147483668" r:id="rId6"/>
    <p:sldLayoutId id="2147483673" r:id="rId7"/>
    <p:sldLayoutId id="2147483662" r:id="rId8"/>
    <p:sldLayoutId id="2147483650" r:id="rId9"/>
    <p:sldLayoutId id="2147483663" r:id="rId10"/>
    <p:sldLayoutId id="2147483670" r:id="rId11"/>
    <p:sldLayoutId id="2147483676" r:id="rId12"/>
    <p:sldLayoutId id="2147483677" r:id="rId13"/>
    <p:sldLayoutId id="2147483664" r:id="rId14"/>
    <p:sldLayoutId id="2147483665" r:id="rId15"/>
    <p:sldLayoutId id="2147483666" r:id="rId16"/>
    <p:sldLayoutId id="2147483667" r:id="rId17"/>
    <p:sldLayoutId id="2147483671" r:id="rId18"/>
    <p:sldLayoutId id="2147483672" r:id="rId19"/>
    <p:sldLayoutId id="2147483675" r:id="rId20"/>
    <p:sldLayoutId id="2147483679" r:id="rId2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ts val="3000"/>
        </a:lnSpc>
        <a:spcBef>
          <a:spcPct val="0"/>
        </a:spcBef>
        <a:buNone/>
        <a:defRPr sz="3200" b="1" kern="1200">
          <a:solidFill>
            <a:srgbClr val="36517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ts val="2200"/>
        </a:lnSpc>
        <a:spcBef>
          <a:spcPts val="900"/>
        </a:spcBef>
        <a:buFont typeface="Arial" panose="020B0604020202020204" pitchFamily="34" charset="0"/>
        <a:buChar char="•"/>
        <a:defRPr sz="2000" kern="1200">
          <a:solidFill>
            <a:srgbClr val="36517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ts val="21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36517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ts val="21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36517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ts val="21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36517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ts val="21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36517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olab.google/" TargetMode="External"/><Relationship Id="rId2" Type="http://schemas.openxmlformats.org/officeDocument/2006/relationships/hyperlink" Target="https://www.statisticalauditing.com/files/resources/stan_tutorial.zip" TargetMode="Externa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35462" y="4600906"/>
            <a:ext cx="11094206" cy="799421"/>
          </a:xfrm>
        </p:spPr>
        <p:txBody>
          <a:bodyPr>
            <a:noAutofit/>
          </a:bodyPr>
          <a:lstStyle/>
          <a:p>
            <a:r>
              <a:rPr lang="nl-NL" sz="2000" dirty="0"/>
              <a:t>Stan Tutorial </a:t>
            </a:r>
            <a:r>
              <a:rPr lang="nl-NL" sz="2000" dirty="0" err="1"/>
              <a:t>for</a:t>
            </a:r>
            <a:r>
              <a:rPr lang="nl-NL" sz="2000" dirty="0"/>
              <a:t> PricewaterhouseCoopers Amsterdam</a:t>
            </a:r>
            <a:br>
              <a:rPr lang="nl-NL" sz="2000" dirty="0"/>
            </a:br>
            <a:r>
              <a:rPr lang="nl-NL" sz="2000" b="0" i="1" dirty="0"/>
              <a:t>dr. </a:t>
            </a:r>
            <a:r>
              <a:rPr lang="nl-NL" sz="1800" b="0" i="1" dirty="0"/>
              <a:t>Koen Derks, Nyenrode Business University</a:t>
            </a:r>
            <a:endParaRPr lang="en-US" sz="240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0F559-C120-4789-B420-3451E346105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658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C143F8-7ACE-EAC9-BAC9-C5D7849606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46DDE7-9FEC-C38B-08B0-9EA21A5F0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137" y="399351"/>
            <a:ext cx="9903158" cy="735231"/>
          </a:xfrm>
        </p:spPr>
        <p:txBody>
          <a:bodyPr/>
          <a:lstStyle/>
          <a:p>
            <a:r>
              <a:rPr lang="nl-NL" dirty="0"/>
              <a:t>Goals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today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FEC110-7DD7-7314-E6B2-5EA748F1F7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9137" y="1096799"/>
            <a:ext cx="10644507" cy="4286576"/>
          </a:xfrm>
        </p:spPr>
        <p:txBody>
          <a:bodyPr/>
          <a:lstStyle/>
          <a:p>
            <a:pPr marL="34290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•"/>
            </a:pPr>
            <a:r>
              <a:rPr lang="nl-NL" sz="2000" dirty="0"/>
              <a:t>Get Stan running in </a:t>
            </a:r>
            <a:r>
              <a:rPr lang="nl-NL" sz="2000" dirty="0" err="1"/>
              <a:t>the</a:t>
            </a:r>
            <a:r>
              <a:rPr lang="nl-NL" sz="2000" dirty="0"/>
              <a:t> browser</a:t>
            </a:r>
          </a:p>
          <a:p>
            <a:pPr marL="34290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•"/>
            </a:pPr>
            <a:endParaRPr lang="nl-NL" sz="2000" dirty="0"/>
          </a:p>
          <a:p>
            <a:pPr marL="34290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•"/>
            </a:pPr>
            <a:r>
              <a:rPr lang="nl-NL" sz="2000" dirty="0"/>
              <a:t>Get </a:t>
            </a:r>
            <a:r>
              <a:rPr lang="nl-NL" sz="2000" dirty="0" err="1"/>
              <a:t>to</a:t>
            </a:r>
            <a:r>
              <a:rPr lang="nl-NL" sz="2000" dirty="0"/>
              <a:t> </a:t>
            </a:r>
            <a:r>
              <a:rPr lang="nl-NL" sz="2000" dirty="0" err="1"/>
              <a:t>know</a:t>
            </a:r>
            <a:r>
              <a:rPr lang="nl-NL" sz="2000" dirty="0"/>
              <a:t> </a:t>
            </a:r>
            <a:r>
              <a:rPr lang="nl-NL" sz="2000" dirty="0" err="1"/>
              <a:t>the</a:t>
            </a:r>
            <a:r>
              <a:rPr lang="nl-NL" sz="2000" dirty="0"/>
              <a:t> basic syntax of a Stan model</a:t>
            </a:r>
          </a:p>
          <a:p>
            <a:pPr marL="34290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•"/>
            </a:pPr>
            <a:endParaRPr lang="nl-NL" sz="2000" dirty="0"/>
          </a:p>
          <a:p>
            <a:pPr marL="34290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•"/>
            </a:pPr>
            <a:r>
              <a:rPr lang="nl-NL" sz="2000" dirty="0"/>
              <a:t>See </a:t>
            </a:r>
            <a:r>
              <a:rPr lang="nl-NL" sz="2000" dirty="0" err="1"/>
              <a:t>how</a:t>
            </a:r>
            <a:r>
              <a:rPr lang="nl-NL" sz="2000" dirty="0"/>
              <a:t> Stan </a:t>
            </a:r>
            <a:r>
              <a:rPr lang="nl-NL" sz="2000" dirty="0" err="1"/>
              <a:t>can</a:t>
            </a:r>
            <a:r>
              <a:rPr lang="nl-NL" sz="2000" dirty="0"/>
              <a:t> </a:t>
            </a:r>
            <a:r>
              <a:rPr lang="nl-NL" sz="2000" dirty="0" err="1"/>
              <a:t>be</a:t>
            </a:r>
            <a:r>
              <a:rPr lang="nl-NL" sz="2000" dirty="0"/>
              <a:t> </a:t>
            </a:r>
            <a:r>
              <a:rPr lang="nl-NL" sz="2000" dirty="0" err="1"/>
              <a:t>used</a:t>
            </a:r>
            <a:r>
              <a:rPr lang="nl-NL" sz="2000" dirty="0"/>
              <a:t> </a:t>
            </a:r>
            <a:r>
              <a:rPr lang="nl-NL" sz="2000" dirty="0" err="1"/>
              <a:t>for</a:t>
            </a:r>
            <a:r>
              <a:rPr lang="nl-NL" sz="2000" dirty="0"/>
              <a:t> </a:t>
            </a:r>
            <a:r>
              <a:rPr lang="nl-NL" sz="2000" dirty="0" err="1"/>
              <a:t>modeling</a:t>
            </a:r>
            <a:r>
              <a:rPr lang="nl-NL" sz="2000" dirty="0"/>
              <a:t> and </a:t>
            </a:r>
            <a:r>
              <a:rPr lang="nl-NL" sz="2000" dirty="0" err="1"/>
              <a:t>simulation</a:t>
            </a:r>
            <a:endParaRPr lang="nl-NL" sz="2000" dirty="0"/>
          </a:p>
          <a:p>
            <a:pPr marL="34290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•"/>
            </a:pPr>
            <a:endParaRPr lang="nl-NL" sz="2000" dirty="0"/>
          </a:p>
          <a:p>
            <a:pPr marL="34290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•"/>
            </a:pPr>
            <a:r>
              <a:rPr lang="nl-NL" sz="2000" dirty="0" err="1"/>
              <a:t>Practice</a:t>
            </a:r>
            <a:r>
              <a:rPr lang="nl-NL" sz="2000" dirty="0"/>
              <a:t> </a:t>
            </a:r>
            <a:r>
              <a:rPr lang="nl-NL" sz="2000" dirty="0" err="1"/>
              <a:t>with</a:t>
            </a:r>
            <a:r>
              <a:rPr lang="nl-NL" sz="2000" dirty="0"/>
              <a:t> </a:t>
            </a:r>
            <a:r>
              <a:rPr lang="nl-NL" sz="2000" dirty="0" err="1"/>
              <a:t>coding</a:t>
            </a:r>
            <a:r>
              <a:rPr lang="nl-NL" sz="2000" dirty="0"/>
              <a:t> </a:t>
            </a:r>
            <a:r>
              <a:rPr lang="nl-NL" sz="2000" dirty="0" err="1"/>
              <a:t>your</a:t>
            </a:r>
            <a:r>
              <a:rPr lang="nl-NL" sz="2000" dirty="0"/>
              <a:t> </a:t>
            </a:r>
            <a:r>
              <a:rPr lang="nl-NL" sz="2000" dirty="0" err="1"/>
              <a:t>own</a:t>
            </a:r>
            <a:r>
              <a:rPr lang="nl-NL" sz="2000" dirty="0"/>
              <a:t> Stan </a:t>
            </a:r>
            <a:r>
              <a:rPr lang="nl-NL" sz="2000" dirty="0" err="1"/>
              <a:t>models</a:t>
            </a:r>
            <a:endParaRPr lang="nl-NL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54CFED-9C96-0ADB-D92A-306604A82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0F559-C120-4789-B420-3451E346105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069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686BE6-B398-4EE9-78AC-4E521889B5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1897AA-38E7-F5FE-C053-3962043B2D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137" y="399351"/>
            <a:ext cx="9903158" cy="735231"/>
          </a:xfrm>
        </p:spPr>
        <p:txBody>
          <a:bodyPr/>
          <a:lstStyle/>
          <a:p>
            <a:r>
              <a:rPr lang="nl-NL" dirty="0"/>
              <a:t>Disclaimer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7C4DA9-EDFE-1D2F-D05F-1F82074ECF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9137" y="1134582"/>
            <a:ext cx="10644507" cy="4286576"/>
          </a:xfrm>
        </p:spPr>
        <p:txBody>
          <a:bodyPr/>
          <a:lstStyle/>
          <a:p>
            <a:pPr marL="34290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•"/>
            </a:pPr>
            <a:r>
              <a:rPr lang="nl-NL" sz="2000" dirty="0"/>
              <a:t>Stan is a </a:t>
            </a:r>
            <a:r>
              <a:rPr lang="nl-NL" sz="2000" dirty="0" err="1"/>
              <a:t>probabilistic</a:t>
            </a:r>
            <a:r>
              <a:rPr lang="nl-NL" sz="2000" dirty="0"/>
              <a:t> </a:t>
            </a:r>
            <a:r>
              <a:rPr lang="nl-NL" sz="2000" dirty="0" err="1"/>
              <a:t>programming</a:t>
            </a:r>
            <a:r>
              <a:rPr lang="nl-NL" sz="2000" dirty="0"/>
              <a:t> </a:t>
            </a:r>
            <a:r>
              <a:rPr lang="nl-NL" sz="2000" dirty="0" err="1"/>
              <a:t>language</a:t>
            </a:r>
            <a:r>
              <a:rPr lang="nl-NL" sz="2000" dirty="0"/>
              <a:t>, </a:t>
            </a:r>
            <a:r>
              <a:rPr lang="nl-NL" sz="2000" b="1" dirty="0" err="1"/>
              <a:t>not</a:t>
            </a:r>
            <a:r>
              <a:rPr lang="nl-NL" sz="2000" dirty="0"/>
              <a:t> a </a:t>
            </a:r>
            <a:r>
              <a:rPr lang="nl-NL" sz="2000" dirty="0" err="1"/>
              <a:t>general-purpose</a:t>
            </a:r>
            <a:r>
              <a:rPr lang="nl-NL" sz="2000" dirty="0"/>
              <a:t> </a:t>
            </a:r>
            <a:r>
              <a:rPr lang="nl-NL" sz="2000" dirty="0" err="1"/>
              <a:t>simulation</a:t>
            </a:r>
            <a:r>
              <a:rPr lang="nl-NL" sz="2000" dirty="0"/>
              <a:t> tool. </a:t>
            </a:r>
          </a:p>
          <a:p>
            <a:pPr lvl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</a:pPr>
            <a:endParaRPr lang="nl-NL" sz="2000" dirty="0"/>
          </a:p>
          <a:p>
            <a:pPr marL="34290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•"/>
            </a:pPr>
            <a:r>
              <a:rPr lang="nl-NL" sz="2000" dirty="0" err="1"/>
              <a:t>Primarily</a:t>
            </a:r>
            <a:r>
              <a:rPr lang="nl-NL" sz="2000" dirty="0"/>
              <a:t> </a:t>
            </a:r>
            <a:r>
              <a:rPr lang="nl-NL" sz="2000" dirty="0" err="1"/>
              <a:t>designed</a:t>
            </a:r>
            <a:r>
              <a:rPr lang="nl-NL" sz="2000" dirty="0"/>
              <a:t> </a:t>
            </a:r>
            <a:r>
              <a:rPr lang="nl-NL" sz="2000" dirty="0" err="1"/>
              <a:t>for</a:t>
            </a:r>
            <a:r>
              <a:rPr lang="nl-NL" sz="2000" dirty="0"/>
              <a:t> </a:t>
            </a:r>
            <a:r>
              <a:rPr lang="nl-NL" sz="2000" dirty="0" err="1"/>
              <a:t>statistical</a:t>
            </a:r>
            <a:r>
              <a:rPr lang="nl-NL" sz="2000" dirty="0"/>
              <a:t> </a:t>
            </a:r>
            <a:r>
              <a:rPr lang="nl-NL" sz="2000" dirty="0" err="1"/>
              <a:t>modeling</a:t>
            </a:r>
            <a:r>
              <a:rPr lang="nl-NL" sz="2000" dirty="0"/>
              <a:t> and </a:t>
            </a:r>
            <a:r>
              <a:rPr lang="nl-NL" sz="2000" dirty="0" err="1"/>
              <a:t>for</a:t>
            </a:r>
            <a:r>
              <a:rPr lang="nl-NL" sz="2000" dirty="0"/>
              <a:t> </a:t>
            </a:r>
            <a:r>
              <a:rPr lang="nl-NL" sz="2000" dirty="0" err="1"/>
              <a:t>propagating</a:t>
            </a:r>
            <a:r>
              <a:rPr lang="nl-NL" sz="2000" dirty="0"/>
              <a:t> </a:t>
            </a:r>
            <a:r>
              <a:rPr lang="nl-NL" sz="2000" dirty="0" err="1"/>
              <a:t>uncertainty</a:t>
            </a:r>
            <a:r>
              <a:rPr lang="nl-NL" sz="2000" dirty="0"/>
              <a:t> in parameter </a:t>
            </a:r>
            <a:r>
              <a:rPr lang="nl-NL" sz="2000" dirty="0" err="1"/>
              <a:t>estimates</a:t>
            </a:r>
            <a:r>
              <a:rPr lang="nl-NL" sz="2000" dirty="0"/>
              <a:t> </a:t>
            </a:r>
            <a:r>
              <a:rPr lang="nl-NL" sz="2000" dirty="0" err="1"/>
              <a:t>derived</a:t>
            </a:r>
            <a:r>
              <a:rPr lang="nl-NL" sz="2000" dirty="0"/>
              <a:t> </a:t>
            </a:r>
            <a:r>
              <a:rPr lang="nl-NL" sz="2000" dirty="0" err="1"/>
              <a:t>from</a:t>
            </a:r>
            <a:r>
              <a:rPr lang="nl-NL" sz="2000" dirty="0"/>
              <a:t> data.</a:t>
            </a:r>
          </a:p>
          <a:p>
            <a:pPr marL="34290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•"/>
            </a:pPr>
            <a:endParaRPr lang="nl-NL" sz="2000" dirty="0"/>
          </a:p>
          <a:p>
            <a:pPr marL="34290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•"/>
            </a:pPr>
            <a:r>
              <a:rPr lang="nl-NL" sz="2000" dirty="0" err="1"/>
              <a:t>Can</a:t>
            </a:r>
            <a:r>
              <a:rPr lang="nl-NL" sz="2000" dirty="0"/>
              <a:t> </a:t>
            </a:r>
            <a:r>
              <a:rPr lang="nl-NL" sz="2000" dirty="0" err="1"/>
              <a:t>also</a:t>
            </a:r>
            <a:r>
              <a:rPr lang="nl-NL" sz="2000" dirty="0"/>
              <a:t> </a:t>
            </a:r>
            <a:r>
              <a:rPr lang="nl-NL" sz="2000" dirty="0" err="1"/>
              <a:t>be</a:t>
            </a:r>
            <a:r>
              <a:rPr lang="nl-NL" sz="2000" dirty="0"/>
              <a:t> </a:t>
            </a:r>
            <a:r>
              <a:rPr lang="nl-NL" sz="2000" dirty="0" err="1"/>
              <a:t>used</a:t>
            </a:r>
            <a:r>
              <a:rPr lang="nl-NL" sz="2000" dirty="0"/>
              <a:t> as a </a:t>
            </a:r>
            <a:r>
              <a:rPr lang="nl-NL" sz="2000" dirty="0" err="1"/>
              <a:t>simulation</a:t>
            </a:r>
            <a:r>
              <a:rPr lang="nl-NL" sz="2000" dirty="0"/>
              <a:t> tool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6D2D7B-2303-1926-4001-90814A37D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0F559-C120-4789-B420-3451E346105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97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E24DF1-335E-441D-0BB6-E273AF4352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0AEEE-BF1B-CE61-C739-CAF380DEBA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665" y="398717"/>
            <a:ext cx="9903158" cy="706433"/>
          </a:xfrm>
        </p:spPr>
        <p:txBody>
          <a:bodyPr>
            <a:normAutofit/>
          </a:bodyPr>
          <a:lstStyle/>
          <a:p>
            <a:r>
              <a:rPr lang="nl-NL" dirty="0"/>
              <a:t>How </a:t>
            </a:r>
            <a:r>
              <a:rPr lang="nl-NL" dirty="0" err="1"/>
              <a:t>to</a:t>
            </a:r>
            <a:r>
              <a:rPr lang="nl-NL" dirty="0"/>
              <a:t> get </a:t>
            </a:r>
            <a:r>
              <a:rPr lang="nl-NL" dirty="0" err="1"/>
              <a:t>started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AF3DC5-515D-C5E6-B93F-3B16C2AD77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9137" y="1052623"/>
            <a:ext cx="10644507" cy="4568896"/>
          </a:xfrm>
        </p:spPr>
        <p:txBody>
          <a:bodyPr/>
          <a:lstStyle/>
          <a:p>
            <a:pPr marL="457200" lvl="0" indent="-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j-lt"/>
              <a:buAutoNum type="arabicPeriod"/>
            </a:pPr>
            <a:r>
              <a:rPr lang="nl-NL" sz="2000" dirty="0"/>
              <a:t>Download and </a:t>
            </a:r>
            <a:r>
              <a:rPr lang="nl-NL" sz="2000" dirty="0" err="1"/>
              <a:t>unpack</a:t>
            </a:r>
            <a:r>
              <a:rPr lang="nl-NL" sz="2000" dirty="0"/>
              <a:t> </a:t>
            </a:r>
            <a:r>
              <a:rPr lang="nl-NL" sz="2000" dirty="0" err="1"/>
              <a:t>the</a:t>
            </a:r>
            <a:r>
              <a:rPr lang="nl-NL" sz="2000" dirty="0"/>
              <a:t> tutorial files (slides in </a:t>
            </a:r>
            <a:r>
              <a:rPr lang="nl-NL" sz="2000" i="1" dirty="0"/>
              <a:t>.</a:t>
            </a:r>
            <a:r>
              <a:rPr lang="nl-NL" sz="2000" i="1" dirty="0" err="1"/>
              <a:t>pptx</a:t>
            </a:r>
            <a:r>
              <a:rPr lang="nl-NL" sz="2000" i="1" dirty="0"/>
              <a:t> </a:t>
            </a:r>
            <a:r>
              <a:rPr lang="nl-NL" sz="2000" dirty="0"/>
              <a:t>and </a:t>
            </a:r>
            <a:r>
              <a:rPr lang="nl-NL" sz="2000" i="1" dirty="0"/>
              <a:t>.pdf</a:t>
            </a:r>
            <a:r>
              <a:rPr lang="nl-NL" sz="2000" dirty="0"/>
              <a:t> + </a:t>
            </a:r>
            <a:r>
              <a:rPr lang="nl-NL" sz="2000" i="1" dirty="0"/>
              <a:t>.</a:t>
            </a:r>
            <a:r>
              <a:rPr lang="nl-NL" sz="2000" i="1" dirty="0" err="1"/>
              <a:t>ipynb</a:t>
            </a:r>
            <a:r>
              <a:rPr lang="nl-NL" sz="2000" dirty="0"/>
              <a:t> files) </a:t>
            </a:r>
            <a:r>
              <a:rPr lang="nl-NL" sz="2000" dirty="0" err="1"/>
              <a:t>from</a:t>
            </a:r>
            <a:r>
              <a:rPr lang="nl-NL" sz="2000" dirty="0"/>
              <a:t> </a:t>
            </a:r>
            <a:r>
              <a:rPr lang="nl-NL" sz="2000" dirty="0">
                <a:hlinkClick r:id="rId2"/>
              </a:rPr>
              <a:t>https://www.statisticalauditing.com/files/resources/stan_tutorial.zip</a:t>
            </a:r>
            <a:endParaRPr lang="nl-NL" sz="2000" dirty="0"/>
          </a:p>
          <a:p>
            <a:pPr marL="457200" lvl="0" indent="-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j-lt"/>
              <a:buAutoNum type="arabicPeriod"/>
            </a:pPr>
            <a:endParaRPr lang="nl-NL" sz="2000" dirty="0"/>
          </a:p>
          <a:p>
            <a:pPr marL="457200" lvl="0" indent="-457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j-lt"/>
              <a:buAutoNum type="arabicPeriod"/>
            </a:pPr>
            <a:r>
              <a:rPr lang="nl-NL" sz="2000" dirty="0"/>
              <a:t>Go </a:t>
            </a:r>
            <a:r>
              <a:rPr lang="nl-NL" sz="2000" dirty="0" err="1"/>
              <a:t>to</a:t>
            </a:r>
            <a:r>
              <a:rPr lang="nl-NL" sz="2000" dirty="0"/>
              <a:t> </a:t>
            </a:r>
            <a:r>
              <a:rPr lang="nl-NL" sz="2000" dirty="0">
                <a:hlinkClick r:id="rId3"/>
              </a:rPr>
              <a:t>https://colab.google</a:t>
            </a:r>
            <a:r>
              <a:rPr lang="nl-NL" sz="2000" dirty="0"/>
              <a:t> and log in </a:t>
            </a:r>
            <a:r>
              <a:rPr lang="nl-NL" sz="2000" dirty="0" err="1"/>
              <a:t>with</a:t>
            </a:r>
            <a:r>
              <a:rPr lang="nl-NL" sz="2000" dirty="0"/>
              <a:t> </a:t>
            </a:r>
            <a:r>
              <a:rPr lang="nl-NL" sz="2000" dirty="0" err="1"/>
              <a:t>yout</a:t>
            </a:r>
            <a:r>
              <a:rPr lang="nl-NL" sz="2000" dirty="0"/>
              <a:t> Google account</a:t>
            </a:r>
          </a:p>
          <a:p>
            <a:pPr marL="457200" lvl="0" indent="-457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j-lt"/>
              <a:buAutoNum type="arabicPeriod"/>
            </a:pPr>
            <a:endParaRPr lang="nl-NL" sz="2000" dirty="0"/>
          </a:p>
          <a:p>
            <a:pPr marL="457200" lvl="0" indent="-457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j-lt"/>
              <a:buAutoNum type="arabicPeriod"/>
            </a:pPr>
            <a:r>
              <a:rPr lang="nl-NL" sz="2000" dirty="0"/>
              <a:t>Click on ‘Upload’ and open </a:t>
            </a:r>
            <a:r>
              <a:rPr lang="nl-NL" sz="2000" dirty="0" err="1"/>
              <a:t>the</a:t>
            </a:r>
            <a:r>
              <a:rPr lang="nl-NL" sz="2000" dirty="0"/>
              <a:t> </a:t>
            </a:r>
            <a:r>
              <a:rPr lang="nl-NL" sz="2000" i="1" dirty="0" err="1"/>
              <a:t>Tutorial.ipynb</a:t>
            </a:r>
            <a:r>
              <a:rPr lang="nl-NL" sz="2000" dirty="0"/>
              <a:t> file </a:t>
            </a:r>
            <a:r>
              <a:rPr lang="nl-NL" sz="2000" dirty="0" err="1"/>
              <a:t>from</a:t>
            </a:r>
            <a:r>
              <a:rPr lang="nl-NL" sz="2000" dirty="0"/>
              <a:t> </a:t>
            </a:r>
            <a:r>
              <a:rPr lang="nl-NL" sz="2000" dirty="0" err="1"/>
              <a:t>the</a:t>
            </a:r>
            <a:r>
              <a:rPr lang="nl-NL" sz="2000" dirty="0"/>
              <a:t> </a:t>
            </a:r>
            <a:r>
              <a:rPr lang="nl-NL" sz="2000" dirty="0" err="1"/>
              <a:t>bundle</a:t>
            </a:r>
            <a:endParaRPr lang="nl-NL" sz="2000" dirty="0"/>
          </a:p>
          <a:p>
            <a:pPr marL="34290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•"/>
            </a:pPr>
            <a:endParaRPr lang="nl-NL" sz="2000" dirty="0"/>
          </a:p>
          <a:p>
            <a:pPr marL="34290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•"/>
            </a:pPr>
            <a:endParaRPr lang="nl-NL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388111-E9ED-5C7E-9164-6B734896E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0F559-C120-4789-B420-3451E346105D}" type="slidenum">
              <a:rPr lang="en-US" smtClean="0"/>
              <a:t>4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CDF2D2D-4D41-9007-4EFD-173C262431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4828" y="3008397"/>
            <a:ext cx="4502832" cy="2770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02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Diamodel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Nyenro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yenrode template" id="{0896D292-52F3-8A4C-8D38-1D1812A3C63A}" vid="{C00C4047-6125-D442-BB2A-2A5053DF9DD6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Diamodel</Template>
  <TotalTime>34</TotalTime>
  <Words>163</Words>
  <Application>Microsoft Macintosh PowerPoint</Application>
  <PresentationFormat>Custom</PresentationFormat>
  <Paragraphs>26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Diamodel</vt:lpstr>
      <vt:lpstr>Stan Tutorial for PricewaterhouseCoopers Amsterdam dr. Koen Derks, Nyenrode Business University</vt:lpstr>
      <vt:lpstr>Goals for today</vt:lpstr>
      <vt:lpstr>Disclaimer</vt:lpstr>
      <vt:lpstr>How to get started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Science in Auditing - Dag 1 praktijkopleiding</dc:title>
  <dc:creator>Derks, Koen</dc:creator>
  <cp:lastModifiedBy>Koen Derks</cp:lastModifiedBy>
  <cp:revision>1</cp:revision>
  <cp:lastPrinted>2018-12-17T10:55:09Z</cp:lastPrinted>
  <dcterms:created xsi:type="dcterms:W3CDTF">2023-10-26T07:44:22Z</dcterms:created>
  <dcterms:modified xsi:type="dcterms:W3CDTF">2025-03-20T13:53:54Z</dcterms:modified>
</cp:coreProperties>
</file>